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0"/>
  </p:notesMasterIdLst>
  <p:sldIdLst>
    <p:sldId id="256" r:id="rId2"/>
    <p:sldId id="258" r:id="rId3"/>
    <p:sldId id="408" r:id="rId4"/>
    <p:sldId id="373" r:id="rId5"/>
    <p:sldId id="374" r:id="rId6"/>
    <p:sldId id="375" r:id="rId7"/>
    <p:sldId id="411" r:id="rId8"/>
    <p:sldId id="378" r:id="rId9"/>
    <p:sldId id="379" r:id="rId10"/>
    <p:sldId id="412" r:id="rId11"/>
    <p:sldId id="380" r:id="rId12"/>
    <p:sldId id="381" r:id="rId13"/>
    <p:sldId id="382" r:id="rId14"/>
    <p:sldId id="384" r:id="rId15"/>
    <p:sldId id="385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413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372" r:id="rId3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1"/>
    </p:embeddedFont>
    <p:embeddedFont>
      <p:font typeface="Hind Vadodara Light" panose="02000000000000000000" pitchFamily="2" charset="0"/>
      <p:regular r:id="rId42"/>
    </p:embeddedFont>
    <p:embeddedFont>
      <p:font typeface="Josefin Sans" pitchFamily="2" charset="0"/>
      <p:regular r:id="rId43"/>
      <p:bold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Teko Light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F1FB"/>
    <a:srgbClr val="0A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1ADE75-DC06-4A41-9E50-8DF5BB8320CB}">
  <a:tblStyle styleId="{D01ADE75-DC06-4A41-9E50-8DF5BB8320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e48d3e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e48d3e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6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23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4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9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95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69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447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40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86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9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0e48d3e3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0e48d3e34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56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30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01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8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550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985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29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477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307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99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02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13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400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474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662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577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538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32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7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37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2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174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7012902" y="-349970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21987" y="763450"/>
            <a:ext cx="5123675" cy="44963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-6112781">
            <a:off x="-3449473" y="1883574"/>
            <a:ext cx="6584313" cy="215474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rot="7930416">
            <a:off x="6525115" y="3760294"/>
            <a:ext cx="4105585" cy="257482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7929605" flipH="1">
            <a:off x="-867750" y="371481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3462125" flipH="1">
            <a:off x="7957930" y="-840780"/>
            <a:ext cx="2005589" cy="3120726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400600"/>
            <a:ext cx="4117800" cy="22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2948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6937216">
            <a:off x="-3140366" y="949450"/>
            <a:ext cx="6584109" cy="367100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7930388">
            <a:off x="4952905" y="2841084"/>
            <a:ext cx="5985100" cy="375357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-7929381" flipH="1">
            <a:off x="-1364223" y="3830179"/>
            <a:ext cx="3238875" cy="155313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662099" y="-714300"/>
            <a:ext cx="4406644" cy="342872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910450" y="90335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4365550" y="3429725"/>
            <a:ext cx="40653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6876504" y="-252529"/>
            <a:ext cx="3629397" cy="204235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733662" y="3993037"/>
            <a:ext cx="2841227" cy="1704462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478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60" r:id="rId5"/>
    <p:sldLayoutId id="2147483674" r:id="rId6"/>
    <p:sldLayoutId id="2147483675" r:id="rId7"/>
    <p:sldLayoutId id="2147483680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33"/>
          <p:cNvCxnSpPr/>
          <p:nvPr/>
        </p:nvCxnSpPr>
        <p:spPr>
          <a:xfrm>
            <a:off x="8772525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98;p27">
            <a:extLst>
              <a:ext uri="{FF2B5EF4-FFF2-40B4-BE49-F238E27FC236}">
                <a16:creationId xmlns:a16="http://schemas.microsoft.com/office/drawing/2014/main" id="{C704386D-8788-4F23-9FF5-2D788AAABBCF}"/>
              </a:ext>
            </a:extLst>
          </p:cNvPr>
          <p:cNvSpPr txBox="1">
            <a:spLocks/>
          </p:cNvSpPr>
          <p:nvPr/>
        </p:nvSpPr>
        <p:spPr>
          <a:xfrm>
            <a:off x="3137138" y="719420"/>
            <a:ext cx="5631325" cy="182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60045" marR="300990" algn="ctr">
              <a:lnSpc>
                <a:spcPct val="100000"/>
              </a:lnSpc>
              <a:tabLst>
                <a:tab pos="2971800" algn="ctr"/>
                <a:tab pos="5943600" algn="r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Tahoma"/>
                <a:cs typeface="Times New Roman"/>
              </a:rPr>
              <a:t>QUẢN LÝ DỰ ÁN CÔNG NGHỆ THÔNG TIN</a:t>
            </a:r>
          </a:p>
        </p:txBody>
      </p:sp>
      <p:sp>
        <p:nvSpPr>
          <p:cNvPr id="466" name="Google Shape;497;p27">
            <a:extLst>
              <a:ext uri="{FF2B5EF4-FFF2-40B4-BE49-F238E27FC236}">
                <a16:creationId xmlns:a16="http://schemas.microsoft.com/office/drawing/2014/main" id="{D91EB46A-FC3E-4DB8-A81A-1C0476D6A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97402" y="2754227"/>
            <a:ext cx="1673124" cy="37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2000" b="1" dirty="0" err="1">
                <a:solidFill>
                  <a:schemeClr val="tx1"/>
                </a:solidFill>
                <a:latin typeface="Josefin Sans" pitchFamily="2" charset="0"/>
                <a:ea typeface="Century Gothic"/>
                <a:cs typeface="Century Gothic"/>
                <a:sym typeface="Century Gothic"/>
              </a:rPr>
              <a:t>Nhóm</a:t>
            </a:r>
            <a:r>
              <a:rPr lang="en" sz="2000" b="1" dirty="0">
                <a:solidFill>
                  <a:schemeClr val="tx1"/>
                </a:solidFill>
                <a:latin typeface="Josefin Sans" pitchFamily="2" charset="0"/>
                <a:ea typeface="Century Gothic"/>
                <a:cs typeface="Century Gothic"/>
                <a:sym typeface="Century Gothic"/>
              </a:rPr>
              <a:t> 04 </a:t>
            </a:r>
            <a:endParaRPr lang="en" sz="2000" b="1" dirty="0">
              <a:solidFill>
                <a:schemeClr val="tx1"/>
              </a:solidFill>
              <a:latin typeface="Josefin Sans" pitchFamily="2" charset="0"/>
              <a:ea typeface="Century Gothic"/>
              <a:cs typeface="Century Gothic"/>
            </a:endParaRPr>
          </a:p>
        </p:txBody>
      </p:sp>
      <p:sp>
        <p:nvSpPr>
          <p:cNvPr id="467" name="TextBox 19">
            <a:extLst>
              <a:ext uri="{FF2B5EF4-FFF2-40B4-BE49-F238E27FC236}">
                <a16:creationId xmlns:a16="http://schemas.microsoft.com/office/drawing/2014/main" id="{DAAB7D58-4F7F-4AEB-AFF0-67473EE8860E}"/>
              </a:ext>
            </a:extLst>
          </p:cNvPr>
          <p:cNvSpPr txBox="1"/>
          <p:nvPr/>
        </p:nvSpPr>
        <p:spPr>
          <a:xfrm>
            <a:off x="4569350" y="3357076"/>
            <a:ext cx="3330969" cy="9589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tabLst>
                <a:tab pos="900430" algn="l"/>
              </a:tabLst>
            </a:pP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G.v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hướng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dẫn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itchFamily="2" charset="0"/>
                <a:ea typeface="Calibri" panose="020F0502020204030204" pitchFamily="34" charset="0"/>
                <a:cs typeface="Times New Roman"/>
              </a:rPr>
              <a:t>: </a:t>
            </a:r>
            <a:r>
              <a:rPr lang="en-US" sz="1400" dirty="0" err="1">
                <a:effectLst/>
                <a:latin typeface="Josefin Sans" pitchFamily="2" charset="0"/>
                <a:ea typeface="Calibri" panose="020F0502020204030204" pitchFamily="34" charset="0"/>
                <a:cs typeface="Times New Roman"/>
              </a:rPr>
              <a:t>ThS.</a:t>
            </a:r>
            <a:r>
              <a:rPr lang="en-US" sz="1400" dirty="0" err="1">
                <a:latin typeface="Josefin Sans" pitchFamily="2" charset="0"/>
                <a:ea typeface="Calibri" panose="020F0502020204030204" pitchFamily="34" charset="0"/>
                <a:cs typeface="Times New Roman"/>
              </a:rPr>
              <a:t>Nguyễn</a:t>
            </a:r>
            <a:r>
              <a:rPr lang="en-US" sz="1400" dirty="0">
                <a:latin typeface="Josefin Sans" pitchFamily="2" charset="0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400" dirty="0" err="1">
                <a:latin typeface="Josefin Sans" pitchFamily="2" charset="0"/>
                <a:ea typeface="Calibri" panose="020F0502020204030204" pitchFamily="34" charset="0"/>
                <a:cs typeface="Times New Roman"/>
              </a:rPr>
              <a:t>Đức</a:t>
            </a:r>
            <a:r>
              <a:rPr lang="en-US" sz="1400" dirty="0">
                <a:latin typeface="Josefin Sans" pitchFamily="2" charset="0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400" dirty="0" err="1">
                <a:latin typeface="Josefin Sans" pitchFamily="2" charset="0"/>
                <a:ea typeface="Calibri" panose="020F0502020204030204" pitchFamily="34" charset="0"/>
                <a:cs typeface="Times New Roman"/>
              </a:rPr>
              <a:t>Lưu</a:t>
            </a:r>
            <a:r>
              <a:rPr lang="en-US" sz="1400" dirty="0">
                <a:latin typeface="Josefin Sans" pitchFamily="2" charset="0"/>
                <a:ea typeface="Calibri" panose="020F0502020204030204" pitchFamily="34" charset="0"/>
                <a:cs typeface="Times New Roman"/>
              </a:rPr>
              <a:t> </a:t>
            </a:r>
            <a:endParaRPr lang="en-US" sz="1400" dirty="0">
              <a:effectLst/>
              <a:latin typeface="Josefin Sans" pitchFamily="2" charset="0"/>
              <a:ea typeface="Calibri" panose="020F0502020204030204" pitchFamily="34" charset="0"/>
              <a:cs typeface="Times New Roman"/>
            </a:endParaRPr>
          </a:p>
          <a:p>
            <a:pPr marR="0">
              <a:spcBef>
                <a:spcPts val="0"/>
              </a:spcBef>
              <a:spcAft>
                <a:spcPts val="800"/>
              </a:spcAft>
              <a:tabLst>
                <a:tab pos="900430" algn="l"/>
              </a:tabLst>
            </a:pPr>
            <a:endParaRPr lang="en-US" sz="1400" dirty="0">
              <a:effectLst/>
              <a:ea typeface="Calibri" panose="020F0502020204030204" pitchFamily="34" charset="0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900430" algn="l"/>
              </a:tabLst>
            </a:pP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2F15C8EA-379D-4B01-8F4A-EB80AA1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114" y="1324007"/>
            <a:ext cx="4529569" cy="3233816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A4A21D4-BE1F-4BC4-814B-D58B4CD5F465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E6C4BF48-0E01-4A20-A54B-C8238CCD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FCD70547-291A-483F-A337-6CB8322ED2DD}"/>
              </a:ext>
            </a:extLst>
          </p:cNvPr>
          <p:cNvSpPr/>
          <p:nvPr/>
        </p:nvSpPr>
        <p:spPr>
          <a:xfrm>
            <a:off x="8401048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691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1.4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Cấu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trúc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tiết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496303" y="813269"/>
            <a:ext cx="57708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Danh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sách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sản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phẩm</a:t>
            </a:r>
            <a:r>
              <a:rPr lang="en-US" sz="2000" b="1" dirty="0">
                <a:latin typeface="Josefin Sans" pitchFamily="2" charset="0"/>
                <a:ea typeface="Tahoma"/>
              </a:rPr>
              <a:t> (Product Breakdown)</a:t>
            </a:r>
          </a:p>
          <a:p>
            <a:pPr algn="ctr"/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9F093A25-1DC2-44EC-BED8-A5947E776DB3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10</a:t>
            </a:r>
            <a:endParaRPr lang="vi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A85F1-C0AE-47D0-9403-23D3EBBE10D9}"/>
              </a:ext>
            </a:extLst>
          </p:cNvPr>
          <p:cNvSpPr txBox="1"/>
          <p:nvPr/>
        </p:nvSpPr>
        <p:spPr>
          <a:xfrm>
            <a:off x="819247" y="1402586"/>
            <a:ext cx="5542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</a:rPr>
              <a:t>Mô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tả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theo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trình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tự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từ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trên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xuống</a:t>
            </a:r>
            <a:endParaRPr lang="en-US" sz="18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</a:rPr>
              <a:t>Mức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độ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phân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cấp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tuỳ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theo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độ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phức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tạp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của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sản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phẩm</a:t>
            </a:r>
            <a:endParaRPr lang="en-US" sz="18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</a:rPr>
              <a:t>Sản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phẩm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toàn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bộ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và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từng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sản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phẩm</a:t>
            </a:r>
            <a:r>
              <a:rPr lang="en-US" sz="1800" dirty="0">
                <a:latin typeface="Josefin Sans" pitchFamily="2" charset="0"/>
              </a:rPr>
              <a:t> con </a:t>
            </a:r>
            <a:r>
              <a:rPr lang="en-US" sz="1800" dirty="0" err="1">
                <a:latin typeface="Josefin Sans" pitchFamily="2" charset="0"/>
              </a:rPr>
              <a:t>được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mô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tả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bằng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danh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en-US" sz="1800" dirty="0" err="1">
                <a:latin typeface="Josefin Sans" pitchFamily="2" charset="0"/>
              </a:rPr>
              <a:t>từ</a:t>
            </a:r>
            <a:endParaRPr lang="en-US" sz="180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18011" y="46877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1.4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Cấu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trúc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tiết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2FD385E7-DE6B-4EEC-82A4-7B5C560C981E}"/>
              </a:ext>
            </a:extLst>
          </p:cNvPr>
          <p:cNvSpPr/>
          <p:nvPr/>
        </p:nvSpPr>
        <p:spPr>
          <a:xfrm>
            <a:off x="3454569" y="1131018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Danh sách sản phẩm</a:t>
            </a:r>
            <a:endParaRPr lang="vi-VN" sz="1600" b="1" dirty="0">
              <a:solidFill>
                <a:schemeClr val="tx1"/>
              </a:solidFill>
              <a:latin typeface="Josefin Sans" pitchFamily="2" charset="0"/>
              <a:ea typeface="Lato"/>
            </a:endParaRPr>
          </a:p>
        </p:txBody>
      </p:sp>
      <p:sp>
        <p:nvSpPr>
          <p:cNvPr id="10" name="Lục giác 9">
            <a:extLst>
              <a:ext uri="{FF2B5EF4-FFF2-40B4-BE49-F238E27FC236}">
                <a16:creationId xmlns:a16="http://schemas.microsoft.com/office/drawing/2014/main" id="{B326D6CB-E3E8-47E4-B78D-939052D95C95}"/>
              </a:ext>
            </a:extLst>
          </p:cNvPr>
          <p:cNvSpPr/>
          <p:nvPr/>
        </p:nvSpPr>
        <p:spPr>
          <a:xfrm>
            <a:off x="3454568" y="2258978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+mn-lt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+mn-lt"/>
                <a:cs typeface="Arial"/>
              </a:rPr>
              <a:t> 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+mn-lt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+mn-lt"/>
                <a:cs typeface="Arial"/>
              </a:rPr>
              <a:t> con B</a:t>
            </a:r>
            <a:endParaRPr lang="vi-VN" sz="1600" b="1">
              <a:solidFill>
                <a:schemeClr val="tx1"/>
              </a:solidFill>
              <a:latin typeface="Josefin Sans" pitchFamily="2" charset="0"/>
              <a:cs typeface="Arial"/>
            </a:endParaRPr>
          </a:p>
        </p:txBody>
      </p:sp>
      <p:sp>
        <p:nvSpPr>
          <p:cNvPr id="11" name="Lục giác 10">
            <a:extLst>
              <a:ext uri="{FF2B5EF4-FFF2-40B4-BE49-F238E27FC236}">
                <a16:creationId xmlns:a16="http://schemas.microsoft.com/office/drawing/2014/main" id="{7597BD95-73E6-4FE3-A7FB-72A66326D3A2}"/>
              </a:ext>
            </a:extLst>
          </p:cNvPr>
          <p:cNvSpPr/>
          <p:nvPr/>
        </p:nvSpPr>
        <p:spPr>
          <a:xfrm>
            <a:off x="724904" y="2258977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 phẩm con A</a:t>
            </a:r>
            <a:endParaRPr lang="vi-VN" sz="1600" b="1" dirty="0">
              <a:solidFill>
                <a:schemeClr val="tx1"/>
              </a:solidFill>
              <a:latin typeface="Josefin Sans" pitchFamily="2" charset="0"/>
              <a:ea typeface="Lato"/>
            </a:endParaRPr>
          </a:p>
        </p:txBody>
      </p:sp>
      <p:sp>
        <p:nvSpPr>
          <p:cNvPr id="12" name="Lục giác 11">
            <a:extLst>
              <a:ext uri="{FF2B5EF4-FFF2-40B4-BE49-F238E27FC236}">
                <a16:creationId xmlns:a16="http://schemas.microsoft.com/office/drawing/2014/main" id="{647EF44A-D80F-4F24-9319-90C6AF8EBA79}"/>
              </a:ext>
            </a:extLst>
          </p:cNvPr>
          <p:cNvSpPr/>
          <p:nvPr/>
        </p:nvSpPr>
        <p:spPr>
          <a:xfrm>
            <a:off x="6184233" y="2228900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con C</a:t>
            </a:r>
          </a:p>
        </p:txBody>
      </p:sp>
      <p:sp>
        <p:nvSpPr>
          <p:cNvPr id="14" name="Lục giác 13">
            <a:extLst>
              <a:ext uri="{FF2B5EF4-FFF2-40B4-BE49-F238E27FC236}">
                <a16:creationId xmlns:a16="http://schemas.microsoft.com/office/drawing/2014/main" id="{9BBC080B-9FDF-4330-B372-5B727E89F225}"/>
              </a:ext>
            </a:extLst>
          </p:cNvPr>
          <p:cNvSpPr/>
          <p:nvPr/>
        </p:nvSpPr>
        <p:spPr>
          <a:xfrm>
            <a:off x="5026193" y="3567412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con B2</a:t>
            </a:r>
          </a:p>
        </p:txBody>
      </p:sp>
      <p:sp>
        <p:nvSpPr>
          <p:cNvPr id="15" name="Lục giác 14">
            <a:extLst>
              <a:ext uri="{FF2B5EF4-FFF2-40B4-BE49-F238E27FC236}">
                <a16:creationId xmlns:a16="http://schemas.microsoft.com/office/drawing/2014/main" id="{988F40A4-D7A9-4081-A74C-961EA93398B2}"/>
              </a:ext>
            </a:extLst>
          </p:cNvPr>
          <p:cNvSpPr/>
          <p:nvPr/>
        </p:nvSpPr>
        <p:spPr>
          <a:xfrm>
            <a:off x="1988219" y="3567412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con B1</a:t>
            </a:r>
          </a:p>
        </p:txBody>
      </p:sp>
      <p:cxnSp>
        <p:nvCxnSpPr>
          <p:cNvPr id="7" name="Google Shape;865;p39">
            <a:extLst>
              <a:ext uri="{FF2B5EF4-FFF2-40B4-BE49-F238E27FC236}">
                <a16:creationId xmlns:a16="http://schemas.microsoft.com/office/drawing/2014/main" id="{A0F329A2-017D-43B5-8418-F56B238EBA5B}"/>
              </a:ext>
            </a:extLst>
          </p:cNvPr>
          <p:cNvCxnSpPr>
            <a:cxnSpLocks/>
          </p:cNvCxnSpPr>
          <p:nvPr/>
        </p:nvCxnSpPr>
        <p:spPr>
          <a:xfrm flipH="1" flipV="1">
            <a:off x="4621543" y="3029200"/>
            <a:ext cx="625771" cy="55095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865;p39">
            <a:extLst>
              <a:ext uri="{FF2B5EF4-FFF2-40B4-BE49-F238E27FC236}">
                <a16:creationId xmlns:a16="http://schemas.microsoft.com/office/drawing/2014/main" id="{26C23A88-3C42-498F-8174-6A4C5F53BE85}"/>
              </a:ext>
            </a:extLst>
          </p:cNvPr>
          <p:cNvCxnSpPr>
            <a:cxnSpLocks/>
          </p:cNvCxnSpPr>
          <p:nvPr/>
        </p:nvCxnSpPr>
        <p:spPr>
          <a:xfrm flipH="1">
            <a:off x="3946773" y="3018179"/>
            <a:ext cx="625772" cy="5694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65;p39">
            <a:extLst>
              <a:ext uri="{FF2B5EF4-FFF2-40B4-BE49-F238E27FC236}">
                <a16:creationId xmlns:a16="http://schemas.microsoft.com/office/drawing/2014/main" id="{FB3A5CB9-B6BB-4776-A820-A40FC3FD04A8}"/>
              </a:ext>
            </a:extLst>
          </p:cNvPr>
          <p:cNvCxnSpPr>
            <a:cxnSpLocks/>
          </p:cNvCxnSpPr>
          <p:nvPr/>
        </p:nvCxnSpPr>
        <p:spPr>
          <a:xfrm>
            <a:off x="4559512" y="1884702"/>
            <a:ext cx="5883" cy="3739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865;p39">
            <a:extLst>
              <a:ext uri="{FF2B5EF4-FFF2-40B4-BE49-F238E27FC236}">
                <a16:creationId xmlns:a16="http://schemas.microsoft.com/office/drawing/2014/main" id="{9ABD27ED-FA2C-4260-AF91-E73C733816CF}"/>
              </a:ext>
            </a:extLst>
          </p:cNvPr>
          <p:cNvCxnSpPr>
            <a:cxnSpLocks/>
          </p:cNvCxnSpPr>
          <p:nvPr/>
        </p:nvCxnSpPr>
        <p:spPr>
          <a:xfrm flipH="1">
            <a:off x="2664907" y="1480643"/>
            <a:ext cx="783688" cy="81011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865;p39">
            <a:extLst>
              <a:ext uri="{FF2B5EF4-FFF2-40B4-BE49-F238E27FC236}">
                <a16:creationId xmlns:a16="http://schemas.microsoft.com/office/drawing/2014/main" id="{14781DF9-88B0-4026-A3A2-03AD84CE40C6}"/>
              </a:ext>
            </a:extLst>
          </p:cNvPr>
          <p:cNvCxnSpPr>
            <a:cxnSpLocks/>
          </p:cNvCxnSpPr>
          <p:nvPr/>
        </p:nvCxnSpPr>
        <p:spPr>
          <a:xfrm>
            <a:off x="5616284" y="1520246"/>
            <a:ext cx="757860" cy="7123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A8C6253E-3E9B-47F1-9715-8D8C42621389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391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4766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1.4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Cấu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trúc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tiết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408033" y="821064"/>
            <a:ext cx="65400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Danh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sách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công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việc</a:t>
            </a:r>
            <a:r>
              <a:rPr lang="en-US" sz="2000" b="1" dirty="0">
                <a:latin typeface="Josefin Sans" pitchFamily="2" charset="0"/>
                <a:ea typeface="Tahoma"/>
              </a:rPr>
              <a:t> (Task Breakdown Structure )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704158B-C417-42BD-8372-131B186C7195}"/>
              </a:ext>
            </a:extLst>
          </p:cNvPr>
          <p:cNvSpPr txBox="1"/>
          <p:nvPr/>
        </p:nvSpPr>
        <p:spPr>
          <a:xfrm>
            <a:off x="782912" y="2996309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 dirty="0">
                <a:latin typeface="Josefin Sans" pitchFamily="2" charset="0"/>
              </a:rPr>
              <a:t>4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2C92D34-0223-4631-B5E5-A779EBC97CB7}"/>
              </a:ext>
            </a:extLst>
          </p:cNvPr>
          <p:cNvSpPr txBox="1"/>
          <p:nvPr/>
        </p:nvSpPr>
        <p:spPr>
          <a:xfrm>
            <a:off x="801731" y="2498128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 dirty="0">
                <a:latin typeface="Josefin Sans" pitchFamily="2" charset="0"/>
              </a:rPr>
              <a:t>3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38A33C84-8895-42C3-AA29-95D5906C609D}"/>
              </a:ext>
            </a:extLst>
          </p:cNvPr>
          <p:cNvSpPr txBox="1"/>
          <p:nvPr/>
        </p:nvSpPr>
        <p:spPr>
          <a:xfrm>
            <a:off x="801733" y="1476755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66169E40-DA0B-4655-8A84-EE71CC129AAC}"/>
              </a:ext>
            </a:extLst>
          </p:cNvPr>
          <p:cNvSpPr txBox="1"/>
          <p:nvPr/>
        </p:nvSpPr>
        <p:spPr>
          <a:xfrm>
            <a:off x="1183735" y="1478511"/>
            <a:ext cx="7027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Xác định các công việc cần thực hiện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E4B0142D-7B19-425B-A5AD-A65DB111CD28}"/>
              </a:ext>
            </a:extLst>
          </p:cNvPr>
          <p:cNvSpPr txBox="1"/>
          <p:nvPr/>
        </p:nvSpPr>
        <p:spPr>
          <a:xfrm>
            <a:off x="1183734" y="2499291"/>
            <a:ext cx="7046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Mỗi công việc đều được mô tả bằng </a:t>
            </a:r>
            <a:r>
              <a:rPr lang="en-US" sz="1800" dirty="0" err="1">
                <a:latin typeface="Josefin Sans" pitchFamily="2" charset="0"/>
              </a:rPr>
              <a:t>động</a:t>
            </a:r>
            <a:r>
              <a:rPr lang="en-US" sz="1800" dirty="0">
                <a:latin typeface="Josefin Sans" pitchFamily="2" charset="0"/>
              </a:rPr>
              <a:t> </a:t>
            </a:r>
            <a:r>
              <a:rPr lang="vi-VN" sz="1800" dirty="0">
                <a:latin typeface="Josefin Sans" pitchFamily="2" charset="0"/>
              </a:rPr>
              <a:t>từ (hành động) và một bổ </a:t>
            </a:r>
            <a:r>
              <a:rPr lang="en-US" sz="1800" dirty="0" err="1">
                <a:latin typeface="Josefin Sans" pitchFamily="2" charset="0"/>
              </a:rPr>
              <a:t>ngữ</a:t>
            </a:r>
            <a:endParaRPr lang="vi-VN" sz="1800" dirty="0">
              <a:latin typeface="Josefin Sans" pitchFamily="2" charset="0"/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F1953502-3560-4B6A-A70B-DFDE6073651E}"/>
              </a:ext>
            </a:extLst>
          </p:cNvPr>
          <p:cNvSpPr txBox="1"/>
          <p:nvPr/>
        </p:nvSpPr>
        <p:spPr>
          <a:xfrm>
            <a:off x="1164915" y="2981462"/>
            <a:ext cx="7046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DSCV có thể được chia thành nhiều mức, độ phân cấp tùy thuộc vào độ phức tạp của sản phẩm toàn bộ hay sản phẩm con</a:t>
            </a:r>
            <a:endParaRPr lang="en-US" sz="1800" dirty="0">
              <a:latin typeface="Josefin Sans" pitchFamily="2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5307F29D-79BC-4C2D-964A-FD1DC889A392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12</a:t>
            </a:r>
          </a:p>
        </p:txBody>
      </p:sp>
      <p:sp>
        <p:nvSpPr>
          <p:cNvPr id="18" name="Hộp Văn bản 24">
            <a:extLst>
              <a:ext uri="{FF2B5EF4-FFF2-40B4-BE49-F238E27FC236}">
                <a16:creationId xmlns:a16="http://schemas.microsoft.com/office/drawing/2014/main" id="{6C6F1C02-AC9B-4B99-91D5-72B889C4392F}"/>
              </a:ext>
            </a:extLst>
          </p:cNvPr>
          <p:cNvSpPr txBox="1"/>
          <p:nvPr/>
        </p:nvSpPr>
        <p:spPr>
          <a:xfrm>
            <a:off x="801732" y="1992851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 dirty="0">
                <a:latin typeface="Josefin Sans" pitchFamily="2" charset="0"/>
              </a:rPr>
              <a:t>2</a:t>
            </a:r>
            <a:endParaRPr lang="vi-VN" sz="1800" b="1" dirty="0">
              <a:latin typeface="Josefin Sans" pitchFamily="2" charset="0"/>
            </a:endParaRPr>
          </a:p>
        </p:txBody>
      </p:sp>
      <p:sp>
        <p:nvSpPr>
          <p:cNvPr id="19" name="Hộp Văn bản 28">
            <a:extLst>
              <a:ext uri="{FF2B5EF4-FFF2-40B4-BE49-F238E27FC236}">
                <a16:creationId xmlns:a16="http://schemas.microsoft.com/office/drawing/2014/main" id="{390E8889-0B4C-4168-9B12-E22E2288A6DA}"/>
              </a:ext>
            </a:extLst>
          </p:cNvPr>
          <p:cNvSpPr txBox="1"/>
          <p:nvPr/>
        </p:nvSpPr>
        <p:spPr>
          <a:xfrm>
            <a:off x="1183736" y="1996363"/>
            <a:ext cx="7027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DSCV được chia thành nhiều mức và mô tả từ trên xuống dưới</a:t>
            </a:r>
          </a:p>
        </p:txBody>
      </p:sp>
    </p:spTree>
    <p:extLst>
      <p:ext uri="{BB962C8B-B14F-4D97-AF65-F5344CB8AC3E}">
        <p14:creationId xmlns:p14="http://schemas.microsoft.com/office/powerpoint/2010/main" val="86357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C1B81B0-A991-4640-AB9F-0F7D2DA95A54}"/>
              </a:ext>
            </a:extLst>
          </p:cNvPr>
          <p:cNvSpPr txBox="1"/>
          <p:nvPr/>
        </p:nvSpPr>
        <p:spPr>
          <a:xfrm>
            <a:off x="724904" y="22580"/>
            <a:ext cx="36681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Josefin Sans" pitchFamily="2" charset="0"/>
              </a:rPr>
              <a:t>1.5 </a:t>
            </a:r>
            <a:r>
              <a:rPr lang="en-US" sz="2400" b="1" dirty="0" err="1">
                <a:latin typeface="Josefin Sans" pitchFamily="2" charset="0"/>
              </a:rPr>
              <a:t>Xây</a:t>
            </a:r>
            <a:r>
              <a:rPr lang="en-US" sz="2400" b="1" dirty="0">
                <a:latin typeface="Josefin Sans" pitchFamily="2" charset="0"/>
              </a:rPr>
              <a:t> </a:t>
            </a:r>
            <a:r>
              <a:rPr lang="en-US" sz="2400" b="1" dirty="0" err="1">
                <a:latin typeface="Josefin Sans" pitchFamily="2" charset="0"/>
              </a:rPr>
              <a:t>dựng</a:t>
            </a:r>
            <a:r>
              <a:rPr lang="en-US" sz="2400" b="1" dirty="0">
                <a:latin typeface="Josefin Sans" pitchFamily="2" charset="0"/>
              </a:rPr>
              <a:t> WBS </a:t>
            </a:r>
            <a:endParaRPr lang="vi-VN" sz="2400" b="1" dirty="0">
              <a:latin typeface="Josefin Sans" pitchFamily="2" charset="0"/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627915" y="803185"/>
            <a:ext cx="66734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Danh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sách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công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việc</a:t>
            </a:r>
            <a:r>
              <a:rPr lang="en-US" sz="2000" b="1" dirty="0">
                <a:latin typeface="Josefin Sans" pitchFamily="2" charset="0"/>
                <a:ea typeface="Tahoma"/>
              </a:rPr>
              <a:t> (Task Breakdown Structure)</a:t>
            </a:r>
          </a:p>
        </p:txBody>
      </p:sp>
      <p:sp>
        <p:nvSpPr>
          <p:cNvPr id="3" name="Lục giác 2">
            <a:extLst>
              <a:ext uri="{FF2B5EF4-FFF2-40B4-BE49-F238E27FC236}">
                <a16:creationId xmlns:a16="http://schemas.microsoft.com/office/drawing/2014/main" id="{7B0E4F58-4D8A-4E77-A3C8-84C05CE1B9DF}"/>
              </a:ext>
            </a:extLst>
          </p:cNvPr>
          <p:cNvSpPr/>
          <p:nvPr/>
        </p:nvSpPr>
        <p:spPr>
          <a:xfrm>
            <a:off x="961114" y="1740150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Các mục tiêu dự án</a:t>
            </a:r>
          </a:p>
        </p:txBody>
      </p:sp>
      <p:sp>
        <p:nvSpPr>
          <p:cNvPr id="6" name="Lục giác 5">
            <a:extLst>
              <a:ext uri="{FF2B5EF4-FFF2-40B4-BE49-F238E27FC236}">
                <a16:creationId xmlns:a16="http://schemas.microsoft.com/office/drawing/2014/main" id="{94C5ECF6-083D-44A8-862C-F60076789843}"/>
              </a:ext>
            </a:extLst>
          </p:cNvPr>
          <p:cNvSpPr/>
          <p:nvPr/>
        </p:nvSpPr>
        <p:spPr>
          <a:xfrm>
            <a:off x="5954221" y="1740150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bàn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giao</a:t>
            </a:r>
          </a:p>
        </p:txBody>
      </p:sp>
      <p:pic>
        <p:nvPicPr>
          <p:cNvPr id="8" name="Đồ họa 9" descr="Line arrow: Straight with solid fill">
            <a:extLst>
              <a:ext uri="{FF2B5EF4-FFF2-40B4-BE49-F238E27FC236}">
                <a16:creationId xmlns:a16="http://schemas.microsoft.com/office/drawing/2014/main" id="{14E37473-225C-4343-857A-AEAAF6F07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042037" y="1642395"/>
            <a:ext cx="2993242" cy="91440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4A38D2F-DF7D-4BF3-825C-97DC026EDC98}"/>
              </a:ext>
            </a:extLst>
          </p:cNvPr>
          <p:cNvSpPr txBox="1"/>
          <p:nvPr/>
        </p:nvSpPr>
        <p:spPr>
          <a:xfrm>
            <a:off x="3151451" y="1644991"/>
            <a:ext cx="24649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Josefin Sans" pitchFamily="2" charset="0"/>
              </a:rPr>
              <a:t>Xác định kết quả bàn giao</a:t>
            </a: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49970904-617A-4547-BF9D-E0A87A9CD950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13</a:t>
            </a:r>
          </a:p>
        </p:txBody>
      </p:sp>
      <p:sp>
        <p:nvSpPr>
          <p:cNvPr id="13" name="Lục giác 2">
            <a:extLst>
              <a:ext uri="{FF2B5EF4-FFF2-40B4-BE49-F238E27FC236}">
                <a16:creationId xmlns:a16="http://schemas.microsoft.com/office/drawing/2014/main" id="{79C33E01-7F42-4346-B134-F98D5A758A4C}"/>
              </a:ext>
            </a:extLst>
          </p:cNvPr>
          <p:cNvSpPr/>
          <p:nvPr/>
        </p:nvSpPr>
        <p:spPr>
          <a:xfrm>
            <a:off x="178805" y="3622309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Các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mục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tiêu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dự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án</a:t>
            </a:r>
          </a:p>
        </p:txBody>
      </p:sp>
      <p:sp>
        <p:nvSpPr>
          <p:cNvPr id="14" name="Lục giác 5">
            <a:extLst>
              <a:ext uri="{FF2B5EF4-FFF2-40B4-BE49-F238E27FC236}">
                <a16:creationId xmlns:a16="http://schemas.microsoft.com/office/drawing/2014/main" id="{E6732CDE-8601-4833-802F-3703C251AEA5}"/>
              </a:ext>
            </a:extLst>
          </p:cNvPr>
          <p:cNvSpPr/>
          <p:nvPr/>
        </p:nvSpPr>
        <p:spPr>
          <a:xfrm>
            <a:off x="4185542" y="3573421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bàn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giao</a:t>
            </a:r>
          </a:p>
        </p:txBody>
      </p:sp>
      <p:pic>
        <p:nvPicPr>
          <p:cNvPr id="15" name="Đồ họa 9" descr="Line arrow: Straight with solid fill">
            <a:extLst>
              <a:ext uri="{FF2B5EF4-FFF2-40B4-BE49-F238E27FC236}">
                <a16:creationId xmlns:a16="http://schemas.microsoft.com/office/drawing/2014/main" id="{F74BDFAC-789A-4270-BA70-3BC9B0E7A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252206" y="3524551"/>
            <a:ext cx="2032527" cy="899361"/>
          </a:xfrm>
          <a:prstGeom prst="rect">
            <a:avLst/>
          </a:prstGeom>
        </p:spPr>
      </p:pic>
      <p:sp>
        <p:nvSpPr>
          <p:cNvPr id="16" name="Hộp Văn bản 9">
            <a:extLst>
              <a:ext uri="{FF2B5EF4-FFF2-40B4-BE49-F238E27FC236}">
                <a16:creationId xmlns:a16="http://schemas.microsoft.com/office/drawing/2014/main" id="{B3BF1B8D-C70A-4C6E-A9EB-31486132CBFD}"/>
              </a:ext>
            </a:extLst>
          </p:cNvPr>
          <p:cNvSpPr txBox="1"/>
          <p:nvPr/>
        </p:nvSpPr>
        <p:spPr>
          <a:xfrm>
            <a:off x="3556132" y="2865825"/>
            <a:ext cx="14573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Josefin Sans" pitchFamily="2" charset="0"/>
              </a:rPr>
              <a:t>Xác định kết quả bàn giao</a:t>
            </a:r>
          </a:p>
        </p:txBody>
      </p:sp>
      <p:sp>
        <p:nvSpPr>
          <p:cNvPr id="17" name="Lục giác 10">
            <a:extLst>
              <a:ext uri="{FF2B5EF4-FFF2-40B4-BE49-F238E27FC236}">
                <a16:creationId xmlns:a16="http://schemas.microsoft.com/office/drawing/2014/main" id="{DADAC6D3-F4B3-4FC2-BE49-F10906C82816}"/>
              </a:ext>
            </a:extLst>
          </p:cNvPr>
          <p:cNvSpPr/>
          <p:nvPr/>
        </p:nvSpPr>
        <p:spPr>
          <a:xfrm>
            <a:off x="6931529" y="3614788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Kế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 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hoạch</a:t>
            </a:r>
            <a:r>
              <a:rPr lang="vi-VN" sz="16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công </a:t>
            </a:r>
            <a:r>
              <a:rPr lang="vi-VN" sz="16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việc</a:t>
            </a:r>
          </a:p>
        </p:txBody>
      </p:sp>
      <p:pic>
        <p:nvPicPr>
          <p:cNvPr id="18" name="Đồ họa 9" descr="Line arrow: Straight with solid fill">
            <a:extLst>
              <a:ext uri="{FF2B5EF4-FFF2-40B4-BE49-F238E27FC236}">
                <a16:creationId xmlns:a16="http://schemas.microsoft.com/office/drawing/2014/main" id="{4373743E-A95C-48FD-B206-C9643A0AD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57983" y="3532073"/>
            <a:ext cx="571888" cy="899361"/>
          </a:xfrm>
          <a:prstGeom prst="rect">
            <a:avLst/>
          </a:prstGeom>
        </p:spPr>
      </p:pic>
      <p:pic>
        <p:nvPicPr>
          <p:cNvPr id="19" name="Đồ họa 12" descr="Line arrow: Clockwise curve with solid fill">
            <a:extLst>
              <a:ext uri="{FF2B5EF4-FFF2-40B4-BE49-F238E27FC236}">
                <a16:creationId xmlns:a16="http://schemas.microsoft.com/office/drawing/2014/main" id="{5169A91E-F7BA-4BD2-961B-76B1A138E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300000">
            <a:off x="2913944" y="3073370"/>
            <a:ext cx="914400" cy="914400"/>
          </a:xfrm>
          <a:prstGeom prst="rect">
            <a:avLst/>
          </a:prstGeom>
        </p:spPr>
      </p:pic>
      <p:pic>
        <p:nvPicPr>
          <p:cNvPr id="20" name="Đồ họa 12" descr="Line arrow: Clockwise curve with solid fill">
            <a:extLst>
              <a:ext uri="{FF2B5EF4-FFF2-40B4-BE49-F238E27FC236}">
                <a16:creationId xmlns:a16="http://schemas.microsoft.com/office/drawing/2014/main" id="{5AE372FF-8CCB-4D50-98D0-C7414F573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300000">
            <a:off x="6335423" y="3073370"/>
            <a:ext cx="914400" cy="914400"/>
          </a:xfrm>
          <a:prstGeom prst="rect">
            <a:avLst/>
          </a:prstGeom>
        </p:spPr>
      </p:pic>
      <p:sp>
        <p:nvSpPr>
          <p:cNvPr id="21" name="Hộp Văn bản 14">
            <a:extLst>
              <a:ext uri="{FF2B5EF4-FFF2-40B4-BE49-F238E27FC236}">
                <a16:creationId xmlns:a16="http://schemas.microsoft.com/office/drawing/2014/main" id="{B13B44FE-5A42-43CE-ADE8-502AA49FD55E}"/>
              </a:ext>
            </a:extLst>
          </p:cNvPr>
          <p:cNvSpPr txBox="1"/>
          <p:nvPr/>
        </p:nvSpPr>
        <p:spPr>
          <a:xfrm>
            <a:off x="6992651" y="2895904"/>
            <a:ext cx="14573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Josefin Sans" pitchFamily="2" charset="0"/>
              </a:rPr>
              <a:t>Định nghĩa kế hoạch</a:t>
            </a:r>
          </a:p>
        </p:txBody>
      </p:sp>
    </p:spTree>
    <p:extLst>
      <p:ext uri="{BB962C8B-B14F-4D97-AF65-F5344CB8AC3E}">
        <p14:creationId xmlns:p14="http://schemas.microsoft.com/office/powerpoint/2010/main" val="17427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C1B81B0-A991-4640-AB9F-0F7D2DA95A54}"/>
              </a:ext>
            </a:extLst>
          </p:cNvPr>
          <p:cNvSpPr txBox="1"/>
          <p:nvPr/>
        </p:nvSpPr>
        <p:spPr>
          <a:xfrm>
            <a:off x="791122" y="48403"/>
            <a:ext cx="42201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Josefin Sans" pitchFamily="2" charset="0"/>
              </a:rPr>
              <a:t>1.6 </a:t>
            </a:r>
            <a:r>
              <a:rPr lang="en-US" sz="2400" b="1" dirty="0" err="1">
                <a:latin typeface="Josefin Sans" pitchFamily="2" charset="0"/>
              </a:rPr>
              <a:t>Kết</a:t>
            </a:r>
            <a:r>
              <a:rPr lang="en-US" sz="2400" b="1" dirty="0">
                <a:latin typeface="Josefin Sans" pitchFamily="2" charset="0"/>
              </a:rPr>
              <a:t> </a:t>
            </a:r>
            <a:r>
              <a:rPr lang="en-US" sz="2400" b="1" dirty="0" err="1">
                <a:latin typeface="Josefin Sans" pitchFamily="2" charset="0"/>
              </a:rPr>
              <a:t>hợp</a:t>
            </a:r>
            <a:r>
              <a:rPr lang="en-US" sz="2400" b="1" dirty="0">
                <a:latin typeface="Josefin Sans" pitchFamily="2" charset="0"/>
              </a:rPr>
              <a:t> </a:t>
            </a:r>
            <a:r>
              <a:rPr lang="en-US" sz="2400" b="1" dirty="0" err="1">
                <a:latin typeface="Josefin Sans" pitchFamily="2" charset="0"/>
              </a:rPr>
              <a:t>cả</a:t>
            </a:r>
            <a:r>
              <a:rPr lang="en-US" sz="2400" b="1" dirty="0">
                <a:latin typeface="Josefin Sans" pitchFamily="2" charset="0"/>
              </a:rPr>
              <a:t> 2 </a:t>
            </a:r>
            <a:r>
              <a:rPr lang="en-US" sz="2400" b="1" dirty="0" err="1">
                <a:latin typeface="Josefin Sans" pitchFamily="2" charset="0"/>
              </a:rPr>
              <a:t>danh</a:t>
            </a:r>
            <a:r>
              <a:rPr lang="en-US" sz="2400" b="1" dirty="0">
                <a:latin typeface="Josefin Sans" pitchFamily="2" charset="0"/>
              </a:rPr>
              <a:t> </a:t>
            </a:r>
            <a:r>
              <a:rPr lang="en-US" sz="2400" b="1" dirty="0" err="1">
                <a:latin typeface="Josefin Sans" pitchFamily="2" charset="0"/>
              </a:rPr>
              <a:t>sách</a:t>
            </a:r>
            <a:endParaRPr lang="vi-VN" sz="2400" b="1" dirty="0">
              <a:latin typeface="Josefin Sans" pitchFamily="2" charset="0"/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267703" y="910827"/>
            <a:ext cx="5078574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Cả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phần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danh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phẩm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danh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đều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đánh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mã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duy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nhất</a:t>
            </a:r>
            <a:r>
              <a:rPr lang="en-US" sz="1800" dirty="0">
                <a:latin typeface="Josefin Sans" pitchFamily="2" charset="0"/>
                <a:ea typeface="Tahoma"/>
              </a:rPr>
              <a:t>. Mã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xác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định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vị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trí</a:t>
            </a:r>
            <a:r>
              <a:rPr lang="en-US" sz="1800" dirty="0">
                <a:latin typeface="Josefin Sans" pitchFamily="2" charset="0"/>
                <a:ea typeface="Tahoma"/>
              </a:rPr>
              <a:t>, hay </a:t>
            </a:r>
            <a:r>
              <a:rPr lang="en-US" sz="1800" dirty="0" err="1">
                <a:latin typeface="Josefin Sans" pitchFamily="2" charset="0"/>
                <a:ea typeface="Tahoma"/>
              </a:rPr>
              <a:t>mức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phần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tử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trong</a:t>
            </a:r>
            <a:r>
              <a:rPr lang="en-US" sz="1800" dirty="0">
                <a:latin typeface="Josefin Sans" pitchFamily="2" charset="0"/>
                <a:ea typeface="Tahoma"/>
              </a:rPr>
              <a:t> WBS</a:t>
            </a:r>
            <a:endParaRPr lang="en-US" sz="1800" b="1" dirty="0">
              <a:latin typeface="Josefin Sans" pitchFamily="2" charset="0"/>
              <a:ea typeface="Tahoma"/>
            </a:endParaRPr>
          </a:p>
          <a:p>
            <a:pPr algn="ctr"/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6" name="TextBox 72">
            <a:extLst>
              <a:ext uri="{FF2B5EF4-FFF2-40B4-BE49-F238E27FC236}">
                <a16:creationId xmlns:a16="http://schemas.microsoft.com/office/drawing/2014/main" id="{95937C17-AF1E-454E-8CBC-9D9D3C0011FC}"/>
              </a:ext>
            </a:extLst>
          </p:cNvPr>
          <p:cNvSpPr txBox="1"/>
          <p:nvPr/>
        </p:nvSpPr>
        <p:spPr>
          <a:xfrm>
            <a:off x="267703" y="2177594"/>
            <a:ext cx="17176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Lưu</a:t>
            </a:r>
            <a:r>
              <a:rPr lang="en-US" sz="1800" dirty="0">
                <a:latin typeface="Josefin Sans" pitchFamily="2" charset="0"/>
                <a:ea typeface="Tahoma"/>
              </a:rPr>
              <a:t> ý: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445E3D69-2399-4355-9ED0-2875CC9CEE94}"/>
              </a:ext>
            </a:extLst>
          </p:cNvPr>
          <p:cNvSpPr/>
          <p:nvPr/>
        </p:nvSpPr>
        <p:spPr>
          <a:xfrm>
            <a:off x="712617" y="3332514"/>
            <a:ext cx="127835" cy="1127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Josefin Sans" pitchFamily="2" charset="0"/>
            </a:endParaRPr>
          </a:p>
        </p:txBody>
      </p: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BD22FEFA-0F51-4FEE-9846-FB13FF21B36E}"/>
              </a:ext>
            </a:extLst>
          </p:cNvPr>
          <p:cNvSpPr/>
          <p:nvPr/>
        </p:nvSpPr>
        <p:spPr>
          <a:xfrm>
            <a:off x="714621" y="2688970"/>
            <a:ext cx="127835" cy="1127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Josefin Sans" pitchFamily="2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BF63BF87-BD77-41F5-BC8C-BEB7E3C73BF3}"/>
              </a:ext>
            </a:extLst>
          </p:cNvPr>
          <p:cNvSpPr txBox="1"/>
          <p:nvPr/>
        </p:nvSpPr>
        <p:spPr>
          <a:xfrm>
            <a:off x="911138" y="2584698"/>
            <a:ext cx="44351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Nửa trên của WBS bao gồm các mô tả sản phẩm.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E9478045-7B94-4CB2-8894-C5E2EE00DACC}"/>
              </a:ext>
            </a:extLst>
          </p:cNvPr>
          <p:cNvSpPr txBox="1"/>
          <p:nvPr/>
        </p:nvSpPr>
        <p:spPr>
          <a:xfrm>
            <a:off x="911138" y="3222728"/>
            <a:ext cx="44351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Nửa dưới của WBS bao gồm các mô tả công việc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21413994-29E2-441B-8233-BE41CC07E63A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</a:t>
            </a:r>
            <a:r>
              <a:rPr lang="en-US" sz="1100" dirty="0">
                <a:latin typeface="Josefin Sans" pitchFamily="2" charset="0"/>
                <a:cs typeface="Arial"/>
              </a:rPr>
              <a:t>4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938E5F-A483-4092-8102-6225B2B09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610" y="1278528"/>
            <a:ext cx="2820883" cy="28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18" grpId="0" animBg="1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676416" y="39782"/>
            <a:ext cx="714411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1.7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dàn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dựng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khác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nhau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trên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một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590746F-FD04-4B65-90D7-84C5987E0F1E}"/>
              </a:ext>
            </a:extLst>
          </p:cNvPr>
          <p:cNvSpPr txBox="1"/>
          <p:nvPr/>
        </p:nvSpPr>
        <p:spPr>
          <a:xfrm>
            <a:off x="1568673" y="1412324"/>
            <a:ext cx="1821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1800" dirty="0">
                <a:latin typeface="Josefin Sans" pitchFamily="2" charset="0"/>
              </a:rPr>
              <a:t>Dàn dựng theo sản phẩm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596599D-785F-481C-B125-0157B95BF755}"/>
              </a:ext>
            </a:extLst>
          </p:cNvPr>
          <p:cNvSpPr txBox="1"/>
          <p:nvPr/>
        </p:nvSpPr>
        <p:spPr>
          <a:xfrm>
            <a:off x="5998561" y="1471294"/>
            <a:ext cx="1821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1800" dirty="0">
                <a:latin typeface="Josefin Sans" pitchFamily="2" charset="0"/>
              </a:rPr>
              <a:t>Dàn dựng theo trình tự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07FB448-734C-4B61-8A81-C78A3EE0DAE0}"/>
              </a:ext>
            </a:extLst>
          </p:cNvPr>
          <p:cNvSpPr txBox="1"/>
          <p:nvPr/>
        </p:nvSpPr>
        <p:spPr>
          <a:xfrm>
            <a:off x="3863811" y="3867172"/>
            <a:ext cx="18916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1800" dirty="0">
                <a:latin typeface="Josefin Sans" pitchFamily="2" charset="0"/>
              </a:rPr>
              <a:t>Dàn dựng theo trách nhiệm</a:t>
            </a: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D848DA57-D6EC-4DC9-A2D5-2495AE63A282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</a:t>
            </a:r>
            <a:r>
              <a:rPr lang="en-US" sz="1100" dirty="0">
                <a:latin typeface="Josefin Sans" pitchFamily="2" charset="0"/>
                <a:cs typeface="Arial"/>
              </a:rPr>
              <a:t>5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grpSp>
        <p:nvGrpSpPr>
          <p:cNvPr id="13" name="Google Shape;1510;p58">
            <a:extLst>
              <a:ext uri="{FF2B5EF4-FFF2-40B4-BE49-F238E27FC236}">
                <a16:creationId xmlns:a16="http://schemas.microsoft.com/office/drawing/2014/main" id="{D7A0C26F-AEE8-4C5C-BB09-70D4131AA32C}"/>
              </a:ext>
            </a:extLst>
          </p:cNvPr>
          <p:cNvGrpSpPr/>
          <p:nvPr/>
        </p:nvGrpSpPr>
        <p:grpSpPr>
          <a:xfrm>
            <a:off x="3264258" y="1201932"/>
            <a:ext cx="2591139" cy="2285642"/>
            <a:chOff x="3161917" y="2170682"/>
            <a:chExt cx="458870" cy="404737"/>
          </a:xfrm>
        </p:grpSpPr>
        <p:sp>
          <p:nvSpPr>
            <p:cNvPr id="14" name="Google Shape;1511;p58">
              <a:extLst>
                <a:ext uri="{FF2B5EF4-FFF2-40B4-BE49-F238E27FC236}">
                  <a16:creationId xmlns:a16="http://schemas.microsoft.com/office/drawing/2014/main" id="{5242886E-0B6E-4A64-9749-52052B89D069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2;p58">
              <a:extLst>
                <a:ext uri="{FF2B5EF4-FFF2-40B4-BE49-F238E27FC236}">
                  <a16:creationId xmlns:a16="http://schemas.microsoft.com/office/drawing/2014/main" id="{B5A3468E-880C-4CCA-A7D4-0BB99D6FB7ED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3;p58">
              <a:extLst>
                <a:ext uri="{FF2B5EF4-FFF2-40B4-BE49-F238E27FC236}">
                  <a16:creationId xmlns:a16="http://schemas.microsoft.com/office/drawing/2014/main" id="{E1966069-A47F-40A2-98A3-8C9B24A90784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97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4049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1.8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chia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theo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đoạn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2FD385E7-DE6B-4EEC-82A4-7B5C560C981E}"/>
              </a:ext>
            </a:extLst>
          </p:cNvPr>
          <p:cNvSpPr/>
          <p:nvPr/>
        </p:nvSpPr>
        <p:spPr>
          <a:xfrm>
            <a:off x="3454571" y="1189900"/>
            <a:ext cx="2135604" cy="729414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1:Giai đoạn</a:t>
            </a:r>
          </a:p>
        </p:txBody>
      </p:sp>
      <p:sp>
        <p:nvSpPr>
          <p:cNvPr id="11" name="Lục giác 10">
            <a:extLst>
              <a:ext uri="{FF2B5EF4-FFF2-40B4-BE49-F238E27FC236}">
                <a16:creationId xmlns:a16="http://schemas.microsoft.com/office/drawing/2014/main" id="{7597BD95-73E6-4FE3-A7FB-72A66326D3A2}"/>
              </a:ext>
            </a:extLst>
          </p:cNvPr>
          <p:cNvSpPr/>
          <p:nvPr/>
        </p:nvSpPr>
        <p:spPr>
          <a:xfrm>
            <a:off x="1688032" y="2304526"/>
            <a:ext cx="1501082" cy="759202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2:</a:t>
            </a:r>
            <a:r>
              <a:rPr lang="en-US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 phẩm</a:t>
            </a:r>
          </a:p>
        </p:txBody>
      </p:sp>
      <p:sp>
        <p:nvSpPr>
          <p:cNvPr id="14" name="Lục giác 13">
            <a:extLst>
              <a:ext uri="{FF2B5EF4-FFF2-40B4-BE49-F238E27FC236}">
                <a16:creationId xmlns:a16="http://schemas.microsoft.com/office/drawing/2014/main" id="{9BBC080B-9FDF-4330-B372-5B727E89F225}"/>
              </a:ext>
            </a:extLst>
          </p:cNvPr>
          <p:cNvSpPr/>
          <p:nvPr/>
        </p:nvSpPr>
        <p:spPr>
          <a:xfrm>
            <a:off x="2702595" y="3528538"/>
            <a:ext cx="1669381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3: Công việc</a:t>
            </a:r>
          </a:p>
        </p:txBody>
      </p:sp>
      <p:cxnSp>
        <p:nvCxnSpPr>
          <p:cNvPr id="7" name="Google Shape;865;p39">
            <a:extLst>
              <a:ext uri="{FF2B5EF4-FFF2-40B4-BE49-F238E27FC236}">
                <a16:creationId xmlns:a16="http://schemas.microsoft.com/office/drawing/2014/main" id="{A0F329A2-017D-43B5-8418-F56B238EBA5B}"/>
              </a:ext>
            </a:extLst>
          </p:cNvPr>
          <p:cNvCxnSpPr>
            <a:cxnSpLocks/>
          </p:cNvCxnSpPr>
          <p:nvPr/>
        </p:nvCxnSpPr>
        <p:spPr>
          <a:xfrm flipH="1" flipV="1">
            <a:off x="2702595" y="3039462"/>
            <a:ext cx="431498" cy="45147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865;p39">
            <a:extLst>
              <a:ext uri="{FF2B5EF4-FFF2-40B4-BE49-F238E27FC236}">
                <a16:creationId xmlns:a16="http://schemas.microsoft.com/office/drawing/2014/main" id="{26C23A88-3C42-498F-8174-6A4C5F53BE85}"/>
              </a:ext>
            </a:extLst>
          </p:cNvPr>
          <p:cNvCxnSpPr>
            <a:cxnSpLocks/>
          </p:cNvCxnSpPr>
          <p:nvPr/>
        </p:nvCxnSpPr>
        <p:spPr>
          <a:xfrm flipH="1">
            <a:off x="1688032" y="3039462"/>
            <a:ext cx="439725" cy="45669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865;p39">
            <a:extLst>
              <a:ext uri="{FF2B5EF4-FFF2-40B4-BE49-F238E27FC236}">
                <a16:creationId xmlns:a16="http://schemas.microsoft.com/office/drawing/2014/main" id="{9ABD27ED-FA2C-4260-AF91-E73C733816CF}"/>
              </a:ext>
            </a:extLst>
          </p:cNvPr>
          <p:cNvCxnSpPr>
            <a:cxnSpLocks/>
          </p:cNvCxnSpPr>
          <p:nvPr/>
        </p:nvCxnSpPr>
        <p:spPr>
          <a:xfrm flipH="1">
            <a:off x="2740106" y="1539525"/>
            <a:ext cx="708491" cy="7650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865;p39">
            <a:extLst>
              <a:ext uri="{FF2B5EF4-FFF2-40B4-BE49-F238E27FC236}">
                <a16:creationId xmlns:a16="http://schemas.microsoft.com/office/drawing/2014/main" id="{14781DF9-88B0-4026-A3A2-03AD84CE40C6}"/>
              </a:ext>
            </a:extLst>
          </p:cNvPr>
          <p:cNvCxnSpPr>
            <a:cxnSpLocks/>
          </p:cNvCxnSpPr>
          <p:nvPr/>
        </p:nvCxnSpPr>
        <p:spPr>
          <a:xfrm>
            <a:off x="5616286" y="1579128"/>
            <a:ext cx="757860" cy="7123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865;p39">
            <a:extLst>
              <a:ext uri="{FF2B5EF4-FFF2-40B4-BE49-F238E27FC236}">
                <a16:creationId xmlns:a16="http://schemas.microsoft.com/office/drawing/2014/main" id="{1313BC12-F6D8-42CA-B80E-40A6EDE37D21}"/>
              </a:ext>
            </a:extLst>
          </p:cNvPr>
          <p:cNvCxnSpPr>
            <a:cxnSpLocks/>
          </p:cNvCxnSpPr>
          <p:nvPr/>
        </p:nvCxnSpPr>
        <p:spPr>
          <a:xfrm flipH="1" flipV="1">
            <a:off x="6742307" y="3076762"/>
            <a:ext cx="623457" cy="3875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865;p39">
            <a:extLst>
              <a:ext uri="{FF2B5EF4-FFF2-40B4-BE49-F238E27FC236}">
                <a16:creationId xmlns:a16="http://schemas.microsoft.com/office/drawing/2014/main" id="{E6AB47D6-A7E2-466D-96E4-2BFFB22E2385}"/>
              </a:ext>
            </a:extLst>
          </p:cNvPr>
          <p:cNvCxnSpPr>
            <a:cxnSpLocks/>
          </p:cNvCxnSpPr>
          <p:nvPr/>
        </p:nvCxnSpPr>
        <p:spPr>
          <a:xfrm flipH="1">
            <a:off x="5908050" y="3012884"/>
            <a:ext cx="475378" cy="45669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Lục giác 23">
            <a:extLst>
              <a:ext uri="{FF2B5EF4-FFF2-40B4-BE49-F238E27FC236}">
                <a16:creationId xmlns:a16="http://schemas.microsoft.com/office/drawing/2014/main" id="{CA528070-2367-47E9-8296-8914E6534F29}"/>
              </a:ext>
            </a:extLst>
          </p:cNvPr>
          <p:cNvSpPr/>
          <p:nvPr/>
        </p:nvSpPr>
        <p:spPr>
          <a:xfrm>
            <a:off x="4988596" y="3490938"/>
            <a:ext cx="1669381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 3: Công việc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CB962BF7-D1D0-448D-B4FD-18FD97FEBB14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</a:t>
            </a:r>
            <a:r>
              <a:rPr lang="en-US" sz="1100" dirty="0">
                <a:latin typeface="Josefin Sans" pitchFamily="2" charset="0"/>
                <a:cs typeface="Arial"/>
              </a:rPr>
              <a:t>6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sp>
        <p:nvSpPr>
          <p:cNvPr id="25" name="Lục giác 13">
            <a:extLst>
              <a:ext uri="{FF2B5EF4-FFF2-40B4-BE49-F238E27FC236}">
                <a16:creationId xmlns:a16="http://schemas.microsoft.com/office/drawing/2014/main" id="{B6511DC0-048D-43B4-858D-5C55BDBD555E}"/>
              </a:ext>
            </a:extLst>
          </p:cNvPr>
          <p:cNvSpPr/>
          <p:nvPr/>
        </p:nvSpPr>
        <p:spPr>
          <a:xfrm>
            <a:off x="724904" y="3528538"/>
            <a:ext cx="1669381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3: Công việc</a:t>
            </a:r>
          </a:p>
        </p:txBody>
      </p:sp>
      <p:sp>
        <p:nvSpPr>
          <p:cNvPr id="26" name="Lục giác 13">
            <a:extLst>
              <a:ext uri="{FF2B5EF4-FFF2-40B4-BE49-F238E27FC236}">
                <a16:creationId xmlns:a16="http://schemas.microsoft.com/office/drawing/2014/main" id="{96A276FE-82A6-4ADE-8433-08C92742AB9C}"/>
              </a:ext>
            </a:extLst>
          </p:cNvPr>
          <p:cNvSpPr/>
          <p:nvPr/>
        </p:nvSpPr>
        <p:spPr>
          <a:xfrm>
            <a:off x="6850839" y="3498916"/>
            <a:ext cx="1669381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3: Công việc</a:t>
            </a:r>
          </a:p>
        </p:txBody>
      </p:sp>
      <p:sp>
        <p:nvSpPr>
          <p:cNvPr id="27" name="Lục giác 10">
            <a:extLst>
              <a:ext uri="{FF2B5EF4-FFF2-40B4-BE49-F238E27FC236}">
                <a16:creationId xmlns:a16="http://schemas.microsoft.com/office/drawing/2014/main" id="{BF32E9BF-63A3-4413-BB96-72148CEA5739}"/>
              </a:ext>
            </a:extLst>
          </p:cNvPr>
          <p:cNvSpPr/>
          <p:nvPr/>
        </p:nvSpPr>
        <p:spPr>
          <a:xfrm>
            <a:off x="5726632" y="2304526"/>
            <a:ext cx="1501082" cy="759202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Mức 2:</a:t>
            </a:r>
            <a:r>
              <a:rPr lang="en-US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 phẩm</a:t>
            </a:r>
          </a:p>
        </p:txBody>
      </p:sp>
    </p:spTree>
    <p:extLst>
      <p:ext uri="{BB962C8B-B14F-4D97-AF65-F5344CB8AC3E}">
        <p14:creationId xmlns:p14="http://schemas.microsoft.com/office/powerpoint/2010/main" val="35988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2FD385E7-DE6B-4EEC-82A4-7B5C560C981E}"/>
              </a:ext>
            </a:extLst>
          </p:cNvPr>
          <p:cNvSpPr/>
          <p:nvPr/>
        </p:nvSpPr>
        <p:spPr>
          <a:xfrm>
            <a:off x="1031111" y="1054526"/>
            <a:ext cx="1767137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Dự</a:t>
            </a:r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án</a:t>
            </a:r>
          </a:p>
        </p:txBody>
      </p:sp>
      <p:sp>
        <p:nvSpPr>
          <p:cNvPr id="12" name="Lục giác 11">
            <a:extLst>
              <a:ext uri="{FF2B5EF4-FFF2-40B4-BE49-F238E27FC236}">
                <a16:creationId xmlns:a16="http://schemas.microsoft.com/office/drawing/2014/main" id="{647EF44A-D80F-4F24-9319-90C6AF8EBA79}"/>
              </a:ext>
            </a:extLst>
          </p:cNvPr>
          <p:cNvSpPr/>
          <p:nvPr/>
        </p:nvSpPr>
        <p:spPr>
          <a:xfrm>
            <a:off x="2083873" y="2107290"/>
            <a:ext cx="1729538" cy="579020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Giai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đoạn</a:t>
            </a:r>
          </a:p>
        </p:txBody>
      </p:sp>
      <p:cxnSp>
        <p:nvCxnSpPr>
          <p:cNvPr id="7" name="Google Shape;865;p39">
            <a:extLst>
              <a:ext uri="{FF2B5EF4-FFF2-40B4-BE49-F238E27FC236}">
                <a16:creationId xmlns:a16="http://schemas.microsoft.com/office/drawing/2014/main" id="{A0F329A2-017D-43B5-8418-F56B238EBA5B}"/>
              </a:ext>
            </a:extLst>
          </p:cNvPr>
          <p:cNvCxnSpPr>
            <a:cxnSpLocks/>
          </p:cNvCxnSpPr>
          <p:nvPr/>
        </p:nvCxnSpPr>
        <p:spPr>
          <a:xfrm flipH="1">
            <a:off x="4032900" y="3999965"/>
            <a:ext cx="2189876" cy="130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865;p39">
            <a:extLst>
              <a:ext uri="{FF2B5EF4-FFF2-40B4-BE49-F238E27FC236}">
                <a16:creationId xmlns:a16="http://schemas.microsoft.com/office/drawing/2014/main" id="{26C23A88-3C42-498F-8174-6A4C5F53BE85}"/>
              </a:ext>
            </a:extLst>
          </p:cNvPr>
          <p:cNvCxnSpPr>
            <a:cxnSpLocks/>
          </p:cNvCxnSpPr>
          <p:nvPr/>
        </p:nvCxnSpPr>
        <p:spPr>
          <a:xfrm flipH="1">
            <a:off x="2741512" y="2979285"/>
            <a:ext cx="2287634" cy="5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865;p39">
            <a:extLst>
              <a:ext uri="{FF2B5EF4-FFF2-40B4-BE49-F238E27FC236}">
                <a16:creationId xmlns:a16="http://schemas.microsoft.com/office/drawing/2014/main" id="{9ABD27ED-FA2C-4260-AF91-E73C733816CF}"/>
              </a:ext>
            </a:extLst>
          </p:cNvPr>
          <p:cNvCxnSpPr>
            <a:cxnSpLocks/>
          </p:cNvCxnSpPr>
          <p:nvPr/>
        </p:nvCxnSpPr>
        <p:spPr>
          <a:xfrm flipH="1">
            <a:off x="1715316" y="1825257"/>
            <a:ext cx="2280115" cy="205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Lục giác 21">
            <a:extLst>
              <a:ext uri="{FF2B5EF4-FFF2-40B4-BE49-F238E27FC236}">
                <a16:creationId xmlns:a16="http://schemas.microsoft.com/office/drawing/2014/main" id="{0B91B977-78E4-408C-BD94-DED8CD452886}"/>
              </a:ext>
            </a:extLst>
          </p:cNvPr>
          <p:cNvSpPr/>
          <p:nvPr/>
        </p:nvSpPr>
        <p:spPr>
          <a:xfrm>
            <a:off x="4031484" y="4227853"/>
            <a:ext cx="1669382" cy="511342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</a:p>
        </p:txBody>
      </p:sp>
      <p:sp>
        <p:nvSpPr>
          <p:cNvPr id="24" name="Lục giác 23">
            <a:extLst>
              <a:ext uri="{FF2B5EF4-FFF2-40B4-BE49-F238E27FC236}">
                <a16:creationId xmlns:a16="http://schemas.microsoft.com/office/drawing/2014/main" id="{CA528070-2367-47E9-8296-8914E6534F29}"/>
              </a:ext>
            </a:extLst>
          </p:cNvPr>
          <p:cNvSpPr/>
          <p:nvPr/>
        </p:nvSpPr>
        <p:spPr>
          <a:xfrm>
            <a:off x="3083997" y="3190130"/>
            <a:ext cx="1624263" cy="533902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Giai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đoạn</a:t>
            </a:r>
          </a:p>
        </p:txBody>
      </p:sp>
      <p:cxnSp>
        <p:nvCxnSpPr>
          <p:cNvPr id="25" name="Google Shape;865;p39">
            <a:extLst>
              <a:ext uri="{FF2B5EF4-FFF2-40B4-BE49-F238E27FC236}">
                <a16:creationId xmlns:a16="http://schemas.microsoft.com/office/drawing/2014/main" id="{59553704-3915-495E-8C62-7822353F4120}"/>
              </a:ext>
            </a:extLst>
          </p:cNvPr>
          <p:cNvCxnSpPr>
            <a:cxnSpLocks/>
          </p:cNvCxnSpPr>
          <p:nvPr/>
        </p:nvCxnSpPr>
        <p:spPr>
          <a:xfrm>
            <a:off x="4342841" y="3699176"/>
            <a:ext cx="5886" cy="5243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865;p39">
            <a:extLst>
              <a:ext uri="{FF2B5EF4-FFF2-40B4-BE49-F238E27FC236}">
                <a16:creationId xmlns:a16="http://schemas.microsoft.com/office/drawing/2014/main" id="{A64730C1-4378-4DF8-89F1-CA7E0F01B32D}"/>
              </a:ext>
            </a:extLst>
          </p:cNvPr>
          <p:cNvCxnSpPr>
            <a:cxnSpLocks/>
          </p:cNvCxnSpPr>
          <p:nvPr/>
        </p:nvCxnSpPr>
        <p:spPr>
          <a:xfrm flipH="1">
            <a:off x="2423674" y="1631248"/>
            <a:ext cx="1633" cy="4416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865;p39">
            <a:extLst>
              <a:ext uri="{FF2B5EF4-FFF2-40B4-BE49-F238E27FC236}">
                <a16:creationId xmlns:a16="http://schemas.microsoft.com/office/drawing/2014/main" id="{6281F238-1747-4F40-A4F7-A1155E56FB6F}"/>
              </a:ext>
            </a:extLst>
          </p:cNvPr>
          <p:cNvCxnSpPr>
            <a:cxnSpLocks/>
          </p:cNvCxnSpPr>
          <p:nvPr/>
        </p:nvCxnSpPr>
        <p:spPr>
          <a:xfrm>
            <a:off x="3395353" y="2684012"/>
            <a:ext cx="5886" cy="5243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1EE67BA-9C1C-4520-A1E3-D55BBA6513F1}"/>
              </a:ext>
            </a:extLst>
          </p:cNvPr>
          <p:cNvSpPr txBox="1"/>
          <p:nvPr/>
        </p:nvSpPr>
        <p:spPr>
          <a:xfrm>
            <a:off x="3927171" y="2132857"/>
            <a:ext cx="14648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 err="1">
                <a:latin typeface="Josefin Sans" pitchFamily="2" charset="0"/>
              </a:rPr>
              <a:t>Mức</a:t>
            </a:r>
            <a:r>
              <a:rPr lang="vi-VN" sz="1800" b="1">
                <a:latin typeface="Josefin Sans" pitchFamily="2" charset="0"/>
              </a:rPr>
              <a:t> WBS 1</a:t>
            </a:r>
          </a:p>
          <a:p>
            <a:endParaRPr lang="vi-VN">
              <a:latin typeface="Josefin Sans" pitchFamily="2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D00F1515-215D-4250-9B67-45DA3C84E69C}"/>
              </a:ext>
            </a:extLst>
          </p:cNvPr>
          <p:cNvSpPr txBox="1"/>
          <p:nvPr/>
        </p:nvSpPr>
        <p:spPr>
          <a:xfrm>
            <a:off x="4867137" y="3253298"/>
            <a:ext cx="14648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 err="1">
                <a:latin typeface="Josefin Sans" pitchFamily="2" charset="0"/>
              </a:rPr>
              <a:t>Mức</a:t>
            </a:r>
            <a:r>
              <a:rPr lang="vi-VN" sz="1800" b="1">
                <a:latin typeface="Josefin Sans" pitchFamily="2" charset="0"/>
              </a:rPr>
              <a:t> WBS 2</a:t>
            </a:r>
          </a:p>
          <a:p>
            <a:endParaRPr lang="vi-VN">
              <a:latin typeface="Josefin Sans" pitchFamily="2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4482D8F1-28FA-4E95-A3D4-F945328897D7}"/>
              </a:ext>
            </a:extLst>
          </p:cNvPr>
          <p:cNvSpPr txBox="1"/>
          <p:nvPr/>
        </p:nvSpPr>
        <p:spPr>
          <a:xfrm>
            <a:off x="5874782" y="4230864"/>
            <a:ext cx="14648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 err="1">
                <a:latin typeface="Josefin Sans" pitchFamily="2" charset="0"/>
              </a:rPr>
              <a:t>Mức</a:t>
            </a:r>
            <a:r>
              <a:rPr lang="vi-VN" sz="1800" b="1">
                <a:latin typeface="Josefin Sans" pitchFamily="2" charset="0"/>
              </a:rPr>
              <a:t> WBS 3</a:t>
            </a:r>
          </a:p>
          <a:p>
            <a:endParaRPr lang="vi-VN">
              <a:latin typeface="Josefin Sans" pitchFamily="2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D7AD5738-8584-4ADF-B901-17A5544AC665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18</a:t>
            </a:r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F9AFD672-2AD3-4DCC-B711-2497F2D78522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1</a:t>
            </a:r>
            <a:r>
              <a:rPr lang="en-US" sz="1100" dirty="0">
                <a:latin typeface="Josefin Sans" pitchFamily="2" charset="0"/>
                <a:cs typeface="Arial"/>
              </a:rPr>
              <a:t>7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78CAE6-7F38-440F-A5D1-709787C90716}"/>
              </a:ext>
            </a:extLst>
          </p:cNvPr>
          <p:cNvSpPr txBox="1"/>
          <p:nvPr/>
        </p:nvSpPr>
        <p:spPr>
          <a:xfrm>
            <a:off x="724904" y="4049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1.8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chia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theo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đoạn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2FD385E7-DE6B-4EEC-82A4-7B5C560C981E}"/>
              </a:ext>
            </a:extLst>
          </p:cNvPr>
          <p:cNvSpPr/>
          <p:nvPr/>
        </p:nvSpPr>
        <p:spPr>
          <a:xfrm>
            <a:off x="1536075" y="914661"/>
            <a:ext cx="1315953" cy="39102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Dự</a:t>
            </a:r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án</a:t>
            </a:r>
          </a:p>
        </p:txBody>
      </p:sp>
      <p:sp>
        <p:nvSpPr>
          <p:cNvPr id="12" name="Lục giác 11">
            <a:extLst>
              <a:ext uri="{FF2B5EF4-FFF2-40B4-BE49-F238E27FC236}">
                <a16:creationId xmlns:a16="http://schemas.microsoft.com/office/drawing/2014/main" id="{647EF44A-D80F-4F24-9319-90C6AF8EBA79}"/>
              </a:ext>
            </a:extLst>
          </p:cNvPr>
          <p:cNvSpPr/>
          <p:nvPr/>
        </p:nvSpPr>
        <p:spPr>
          <a:xfrm>
            <a:off x="2325646" y="1636556"/>
            <a:ext cx="1315953" cy="48126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Giai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đoạn</a:t>
            </a:r>
          </a:p>
        </p:txBody>
      </p:sp>
      <p:cxnSp>
        <p:nvCxnSpPr>
          <p:cNvPr id="8" name="Google Shape;865;p39">
            <a:extLst>
              <a:ext uri="{FF2B5EF4-FFF2-40B4-BE49-F238E27FC236}">
                <a16:creationId xmlns:a16="http://schemas.microsoft.com/office/drawing/2014/main" id="{26C23A88-3C42-498F-8174-6A4C5F53BE85}"/>
              </a:ext>
            </a:extLst>
          </p:cNvPr>
          <p:cNvCxnSpPr>
            <a:cxnSpLocks/>
          </p:cNvCxnSpPr>
          <p:nvPr/>
        </p:nvCxnSpPr>
        <p:spPr>
          <a:xfrm flipH="1">
            <a:off x="3502146" y="2245362"/>
            <a:ext cx="2287634" cy="5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865;p39">
            <a:extLst>
              <a:ext uri="{FF2B5EF4-FFF2-40B4-BE49-F238E27FC236}">
                <a16:creationId xmlns:a16="http://schemas.microsoft.com/office/drawing/2014/main" id="{9ABD27ED-FA2C-4260-AF91-E73C733816CF}"/>
              </a:ext>
            </a:extLst>
          </p:cNvPr>
          <p:cNvCxnSpPr>
            <a:cxnSpLocks/>
          </p:cNvCxnSpPr>
          <p:nvPr/>
        </p:nvCxnSpPr>
        <p:spPr>
          <a:xfrm flipH="1" flipV="1">
            <a:off x="2506029" y="1465309"/>
            <a:ext cx="2257556" cy="20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Lục giác 21">
            <a:extLst>
              <a:ext uri="{FF2B5EF4-FFF2-40B4-BE49-F238E27FC236}">
                <a16:creationId xmlns:a16="http://schemas.microsoft.com/office/drawing/2014/main" id="{0B91B977-78E4-408C-BD94-DED8CD452886}"/>
              </a:ext>
            </a:extLst>
          </p:cNvPr>
          <p:cNvSpPr/>
          <p:nvPr/>
        </p:nvSpPr>
        <p:spPr>
          <a:xfrm>
            <a:off x="2897144" y="3072824"/>
            <a:ext cx="1488909" cy="47374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Sản</a:t>
            </a:r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phẩm</a:t>
            </a:r>
          </a:p>
        </p:txBody>
      </p:sp>
      <p:sp>
        <p:nvSpPr>
          <p:cNvPr id="24" name="Lục giác 23">
            <a:extLst>
              <a:ext uri="{FF2B5EF4-FFF2-40B4-BE49-F238E27FC236}">
                <a16:creationId xmlns:a16="http://schemas.microsoft.com/office/drawing/2014/main" id="{CA528070-2367-47E9-8296-8914E6534F29}"/>
              </a:ext>
            </a:extLst>
          </p:cNvPr>
          <p:cNvSpPr/>
          <p:nvPr/>
        </p:nvSpPr>
        <p:spPr>
          <a:xfrm>
            <a:off x="3378409" y="2365970"/>
            <a:ext cx="1330994" cy="473745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Giai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đoạn</a:t>
            </a:r>
          </a:p>
        </p:txBody>
      </p:sp>
      <p:cxnSp>
        <p:nvCxnSpPr>
          <p:cNvPr id="26" name="Google Shape;865;p39">
            <a:extLst>
              <a:ext uri="{FF2B5EF4-FFF2-40B4-BE49-F238E27FC236}">
                <a16:creationId xmlns:a16="http://schemas.microsoft.com/office/drawing/2014/main" id="{A64730C1-4378-4DF8-89F1-CA7E0F01B32D}"/>
              </a:ext>
            </a:extLst>
          </p:cNvPr>
          <p:cNvCxnSpPr>
            <a:cxnSpLocks/>
          </p:cNvCxnSpPr>
          <p:nvPr/>
        </p:nvCxnSpPr>
        <p:spPr>
          <a:xfrm flipH="1">
            <a:off x="2507532" y="1303391"/>
            <a:ext cx="1633" cy="3288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1EE67BA-9C1C-4520-A1E3-D55BBA6513F1}"/>
              </a:ext>
            </a:extLst>
          </p:cNvPr>
          <p:cNvSpPr txBox="1"/>
          <p:nvPr/>
        </p:nvSpPr>
        <p:spPr>
          <a:xfrm>
            <a:off x="462255" y="1632665"/>
            <a:ext cx="1472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Josefin Sans" pitchFamily="2" charset="0"/>
              </a:rPr>
              <a:t>Mức WBS 1</a:t>
            </a:r>
          </a:p>
          <a:p>
            <a:endParaRPr lang="vi-VN" dirty="0">
              <a:latin typeface="Josefin Sans" pitchFamily="2" charset="0"/>
            </a:endParaRPr>
          </a:p>
        </p:txBody>
      </p:sp>
      <p:sp>
        <p:nvSpPr>
          <p:cNvPr id="19" name="Lục giác 18">
            <a:extLst>
              <a:ext uri="{FF2B5EF4-FFF2-40B4-BE49-F238E27FC236}">
                <a16:creationId xmlns:a16="http://schemas.microsoft.com/office/drawing/2014/main" id="{99A69303-A3C4-4E9F-98AC-CFE6CB13E549}"/>
              </a:ext>
            </a:extLst>
          </p:cNvPr>
          <p:cNvSpPr/>
          <p:nvPr/>
        </p:nvSpPr>
        <p:spPr>
          <a:xfrm>
            <a:off x="1934618" y="3772159"/>
            <a:ext cx="1488909" cy="47374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Công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việc</a:t>
            </a:r>
          </a:p>
        </p:txBody>
      </p:sp>
      <p:sp>
        <p:nvSpPr>
          <p:cNvPr id="20" name="Lục giác 19">
            <a:extLst>
              <a:ext uri="{FF2B5EF4-FFF2-40B4-BE49-F238E27FC236}">
                <a16:creationId xmlns:a16="http://schemas.microsoft.com/office/drawing/2014/main" id="{822A0BD3-F7FC-4508-B2F0-4AF2B7626862}"/>
              </a:ext>
            </a:extLst>
          </p:cNvPr>
          <p:cNvSpPr/>
          <p:nvPr/>
        </p:nvSpPr>
        <p:spPr>
          <a:xfrm>
            <a:off x="3303210" y="4463974"/>
            <a:ext cx="1488909" cy="473744"/>
          </a:xfrm>
          <a:prstGeom prst="hexagon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Các</a:t>
            </a:r>
            <a:r>
              <a:rPr lang="vi-VN" sz="1500" b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bước</a:t>
            </a:r>
          </a:p>
        </p:txBody>
      </p:sp>
      <p:cxnSp>
        <p:nvCxnSpPr>
          <p:cNvPr id="23" name="Google Shape;865;p39">
            <a:extLst>
              <a:ext uri="{FF2B5EF4-FFF2-40B4-BE49-F238E27FC236}">
                <a16:creationId xmlns:a16="http://schemas.microsoft.com/office/drawing/2014/main" id="{9A984500-EE16-4478-B09E-30DDF4D4C21E}"/>
              </a:ext>
            </a:extLst>
          </p:cNvPr>
          <p:cNvCxnSpPr>
            <a:cxnSpLocks/>
          </p:cNvCxnSpPr>
          <p:nvPr/>
        </p:nvCxnSpPr>
        <p:spPr>
          <a:xfrm flipH="1">
            <a:off x="2943676" y="3438995"/>
            <a:ext cx="1633" cy="3288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65;p39">
            <a:extLst>
              <a:ext uri="{FF2B5EF4-FFF2-40B4-BE49-F238E27FC236}">
                <a16:creationId xmlns:a16="http://schemas.microsoft.com/office/drawing/2014/main" id="{A39A5D7B-B902-42DB-BF73-B5C8CD12A39D}"/>
              </a:ext>
            </a:extLst>
          </p:cNvPr>
          <p:cNvCxnSpPr>
            <a:cxnSpLocks/>
          </p:cNvCxnSpPr>
          <p:nvPr/>
        </p:nvCxnSpPr>
        <p:spPr>
          <a:xfrm flipH="1">
            <a:off x="3733248" y="2844935"/>
            <a:ext cx="1633" cy="2686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865;p39">
            <a:extLst>
              <a:ext uri="{FF2B5EF4-FFF2-40B4-BE49-F238E27FC236}">
                <a16:creationId xmlns:a16="http://schemas.microsoft.com/office/drawing/2014/main" id="{82452AF0-AC0A-4381-B03B-D860B092B2F5}"/>
              </a:ext>
            </a:extLst>
          </p:cNvPr>
          <p:cNvCxnSpPr>
            <a:cxnSpLocks/>
          </p:cNvCxnSpPr>
          <p:nvPr/>
        </p:nvCxnSpPr>
        <p:spPr>
          <a:xfrm>
            <a:off x="3419053" y="4085693"/>
            <a:ext cx="5886" cy="3739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865;p39">
            <a:extLst>
              <a:ext uri="{FF2B5EF4-FFF2-40B4-BE49-F238E27FC236}">
                <a16:creationId xmlns:a16="http://schemas.microsoft.com/office/drawing/2014/main" id="{3EFBEA23-DA6E-4B37-B67C-4C48802055C2}"/>
              </a:ext>
            </a:extLst>
          </p:cNvPr>
          <p:cNvCxnSpPr>
            <a:cxnSpLocks/>
          </p:cNvCxnSpPr>
          <p:nvPr/>
        </p:nvCxnSpPr>
        <p:spPr>
          <a:xfrm flipH="1">
            <a:off x="3500135" y="2115520"/>
            <a:ext cx="1633" cy="2686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865;p39">
            <a:extLst>
              <a:ext uri="{FF2B5EF4-FFF2-40B4-BE49-F238E27FC236}">
                <a16:creationId xmlns:a16="http://schemas.microsoft.com/office/drawing/2014/main" id="{9F83EF47-91F3-416B-9639-2DBBE888B638}"/>
              </a:ext>
            </a:extLst>
          </p:cNvPr>
          <p:cNvCxnSpPr>
            <a:cxnSpLocks/>
          </p:cNvCxnSpPr>
          <p:nvPr/>
        </p:nvCxnSpPr>
        <p:spPr>
          <a:xfrm flipH="1">
            <a:off x="2945684" y="3651553"/>
            <a:ext cx="2287634" cy="5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865;p39">
            <a:extLst>
              <a:ext uri="{FF2B5EF4-FFF2-40B4-BE49-F238E27FC236}">
                <a16:creationId xmlns:a16="http://schemas.microsoft.com/office/drawing/2014/main" id="{89C53232-8B5D-46E9-B5F7-EF0C53562936}"/>
              </a:ext>
            </a:extLst>
          </p:cNvPr>
          <p:cNvCxnSpPr>
            <a:cxnSpLocks/>
          </p:cNvCxnSpPr>
          <p:nvPr/>
        </p:nvCxnSpPr>
        <p:spPr>
          <a:xfrm flipH="1">
            <a:off x="3735257" y="2982296"/>
            <a:ext cx="2287634" cy="5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865;p39">
            <a:extLst>
              <a:ext uri="{FF2B5EF4-FFF2-40B4-BE49-F238E27FC236}">
                <a16:creationId xmlns:a16="http://schemas.microsoft.com/office/drawing/2014/main" id="{23400F79-A104-4746-8B59-86A7FD9ED7CC}"/>
              </a:ext>
            </a:extLst>
          </p:cNvPr>
          <p:cNvCxnSpPr>
            <a:cxnSpLocks/>
          </p:cNvCxnSpPr>
          <p:nvPr/>
        </p:nvCxnSpPr>
        <p:spPr>
          <a:xfrm flipH="1">
            <a:off x="3419428" y="4313290"/>
            <a:ext cx="2287634" cy="5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865;p39">
            <a:extLst>
              <a:ext uri="{FF2B5EF4-FFF2-40B4-BE49-F238E27FC236}">
                <a16:creationId xmlns:a16="http://schemas.microsoft.com/office/drawing/2014/main" id="{0A2EE3BC-FC39-4AEF-846E-FF7BD27DBF58}"/>
              </a:ext>
            </a:extLst>
          </p:cNvPr>
          <p:cNvCxnSpPr>
            <a:cxnSpLocks/>
          </p:cNvCxnSpPr>
          <p:nvPr/>
        </p:nvCxnSpPr>
        <p:spPr>
          <a:xfrm flipH="1">
            <a:off x="4222031" y="1468824"/>
            <a:ext cx="1633" cy="2837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865;p39">
            <a:extLst>
              <a:ext uri="{FF2B5EF4-FFF2-40B4-BE49-F238E27FC236}">
                <a16:creationId xmlns:a16="http://schemas.microsoft.com/office/drawing/2014/main" id="{E972ABF3-768A-44B9-A7D7-070725B11272}"/>
              </a:ext>
            </a:extLst>
          </p:cNvPr>
          <p:cNvCxnSpPr>
            <a:cxnSpLocks/>
          </p:cNvCxnSpPr>
          <p:nvPr/>
        </p:nvCxnSpPr>
        <p:spPr>
          <a:xfrm flipH="1">
            <a:off x="4981524" y="2250877"/>
            <a:ext cx="1633" cy="3288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865;p39">
            <a:extLst>
              <a:ext uri="{FF2B5EF4-FFF2-40B4-BE49-F238E27FC236}">
                <a16:creationId xmlns:a16="http://schemas.microsoft.com/office/drawing/2014/main" id="{B3B69EEF-56D3-4924-A7D4-7F0EAB063AE7}"/>
              </a:ext>
            </a:extLst>
          </p:cNvPr>
          <p:cNvCxnSpPr>
            <a:cxnSpLocks/>
          </p:cNvCxnSpPr>
          <p:nvPr/>
        </p:nvCxnSpPr>
        <p:spPr>
          <a:xfrm>
            <a:off x="5486980" y="2250878"/>
            <a:ext cx="5886" cy="25365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65;p39">
            <a:extLst>
              <a:ext uri="{FF2B5EF4-FFF2-40B4-BE49-F238E27FC236}">
                <a16:creationId xmlns:a16="http://schemas.microsoft.com/office/drawing/2014/main" id="{EF974D8F-4B0E-48A1-8199-F62D88A0687D}"/>
              </a:ext>
            </a:extLst>
          </p:cNvPr>
          <p:cNvCxnSpPr>
            <a:cxnSpLocks/>
          </p:cNvCxnSpPr>
          <p:nvPr/>
        </p:nvCxnSpPr>
        <p:spPr>
          <a:xfrm flipH="1">
            <a:off x="4943926" y="3657068"/>
            <a:ext cx="1633" cy="26117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865;p39">
            <a:extLst>
              <a:ext uri="{FF2B5EF4-FFF2-40B4-BE49-F238E27FC236}">
                <a16:creationId xmlns:a16="http://schemas.microsoft.com/office/drawing/2014/main" id="{3F877197-6261-4AC0-968C-393D186DC5BA}"/>
              </a:ext>
            </a:extLst>
          </p:cNvPr>
          <p:cNvCxnSpPr>
            <a:cxnSpLocks/>
          </p:cNvCxnSpPr>
          <p:nvPr/>
        </p:nvCxnSpPr>
        <p:spPr>
          <a:xfrm flipH="1">
            <a:off x="5327432" y="2987811"/>
            <a:ext cx="1633" cy="3288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865;p39">
            <a:extLst>
              <a:ext uri="{FF2B5EF4-FFF2-40B4-BE49-F238E27FC236}">
                <a16:creationId xmlns:a16="http://schemas.microsoft.com/office/drawing/2014/main" id="{C774DB76-B470-42AC-B381-7E1ABF0E4AA9}"/>
              </a:ext>
            </a:extLst>
          </p:cNvPr>
          <p:cNvCxnSpPr>
            <a:cxnSpLocks/>
          </p:cNvCxnSpPr>
          <p:nvPr/>
        </p:nvCxnSpPr>
        <p:spPr>
          <a:xfrm flipH="1">
            <a:off x="5192077" y="4303765"/>
            <a:ext cx="1633" cy="32885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42D632D2-82AD-4198-ACA6-BDAD8F582290}"/>
              </a:ext>
            </a:extLst>
          </p:cNvPr>
          <p:cNvSpPr txBox="1"/>
          <p:nvPr/>
        </p:nvSpPr>
        <p:spPr>
          <a:xfrm>
            <a:off x="483402" y="3095762"/>
            <a:ext cx="1472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Josefin Sans" pitchFamily="2" charset="0"/>
              </a:rPr>
              <a:t>Mức WBS 3</a:t>
            </a:r>
            <a:endParaRPr lang="vi-VN" dirty="0">
              <a:latin typeface="Josefin Sans" pitchFamily="2" charset="0"/>
            </a:endParaRPr>
          </a:p>
          <a:p>
            <a:endParaRPr lang="vi-VN" dirty="0">
              <a:latin typeface="Josefin Sans" pitchFamily="2" charset="0"/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8771AD01-3E0C-4820-ABDE-EF430C40C5D6}"/>
              </a:ext>
            </a:extLst>
          </p:cNvPr>
          <p:cNvSpPr txBox="1"/>
          <p:nvPr/>
        </p:nvSpPr>
        <p:spPr>
          <a:xfrm>
            <a:off x="496303" y="3824083"/>
            <a:ext cx="1472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Josefin Sans" pitchFamily="2" charset="0"/>
              </a:rPr>
              <a:t>Mức WBS 4</a:t>
            </a:r>
          </a:p>
          <a:p>
            <a:endParaRPr lang="vi-VN" dirty="0">
              <a:latin typeface="Josefin Sans" pitchFamily="2" charset="0"/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D87EB714-3465-4895-AA20-0DC2503BD7A5}"/>
              </a:ext>
            </a:extLst>
          </p:cNvPr>
          <p:cNvSpPr txBox="1"/>
          <p:nvPr/>
        </p:nvSpPr>
        <p:spPr>
          <a:xfrm>
            <a:off x="496303" y="4552404"/>
            <a:ext cx="1472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err="1">
                <a:latin typeface="Josefin Sans" pitchFamily="2" charset="0"/>
              </a:rPr>
              <a:t>Mức</a:t>
            </a:r>
            <a:r>
              <a:rPr lang="vi-VN" b="1">
                <a:latin typeface="Josefin Sans" pitchFamily="2" charset="0"/>
              </a:rPr>
              <a:t> WBS 5</a:t>
            </a:r>
          </a:p>
          <a:p>
            <a:endParaRPr lang="vi-VN">
              <a:latin typeface="Josefin Sans" pitchFamily="2" charset="0"/>
            </a:endParaRP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86704AA0-7261-48A6-848D-846D303F84E0}"/>
              </a:ext>
            </a:extLst>
          </p:cNvPr>
          <p:cNvSpPr txBox="1"/>
          <p:nvPr/>
        </p:nvSpPr>
        <p:spPr>
          <a:xfrm>
            <a:off x="465012" y="2457443"/>
            <a:ext cx="14723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Josefin Sans" pitchFamily="2" charset="0"/>
              </a:rPr>
              <a:t>Mức WBS 2</a:t>
            </a:r>
          </a:p>
          <a:p>
            <a:endParaRPr lang="vi-VN" dirty="0">
              <a:latin typeface="Josefin Sans" pitchFamily="2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C23DB9F2-C69F-43DF-BEBE-AA8EE0B8A2D5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1</a:t>
            </a:r>
            <a:r>
              <a:rPr lang="en-US" sz="1100" dirty="0">
                <a:latin typeface="Arial"/>
                <a:cs typeface="Arial"/>
              </a:rPr>
              <a:t>8</a:t>
            </a:r>
            <a:endParaRPr lang="vi-VN" sz="1100" dirty="0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2765AF-DA7A-4F4B-8D03-3341EAFC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5539" y="2697328"/>
            <a:ext cx="2452142" cy="24521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7D2C3A6-84BD-4D24-B0EA-B7B84276C8B8}"/>
              </a:ext>
            </a:extLst>
          </p:cNvPr>
          <p:cNvSpPr txBox="1"/>
          <p:nvPr/>
        </p:nvSpPr>
        <p:spPr>
          <a:xfrm>
            <a:off x="724904" y="4049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1.8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chia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theo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đoạn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pic>
        <p:nvPicPr>
          <p:cNvPr id="4" name="Hình ảnh 6">
            <a:extLst>
              <a:ext uri="{FF2B5EF4-FFF2-40B4-BE49-F238E27FC236}">
                <a16:creationId xmlns:a16="http://schemas.microsoft.com/office/drawing/2014/main" id="{D1E4A1F6-B475-4F71-B8D3-52178663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4" y="950244"/>
            <a:ext cx="8096250" cy="3895725"/>
          </a:xfrm>
          <a:prstGeom prst="rect">
            <a:avLst/>
          </a:prstGeom>
        </p:spPr>
      </p:pic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5DA869E6-2910-4CFF-BCFE-07B34D8BF0E1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19</a:t>
            </a:r>
            <a:endParaRPr lang="vi-VN" sz="11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BCCC-7AF6-4AA3-BD73-422C64C8B146}"/>
              </a:ext>
            </a:extLst>
          </p:cNvPr>
          <p:cNvSpPr txBox="1"/>
          <p:nvPr/>
        </p:nvSpPr>
        <p:spPr>
          <a:xfrm>
            <a:off x="724904" y="3914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1.8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chia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theo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đoạn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35"/>
          <p:cNvCxnSpPr>
            <a:cxnSpLocks/>
          </p:cNvCxnSpPr>
          <p:nvPr/>
        </p:nvCxnSpPr>
        <p:spPr>
          <a:xfrm>
            <a:off x="218505" y="1109912"/>
            <a:ext cx="26861" cy="36771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749;p38">
            <a:extLst>
              <a:ext uri="{FF2B5EF4-FFF2-40B4-BE49-F238E27FC236}">
                <a16:creationId xmlns:a16="http://schemas.microsoft.com/office/drawing/2014/main" id="{12B72874-8C64-4D5C-83C9-9DCF9ADDFD78}"/>
              </a:ext>
            </a:extLst>
          </p:cNvPr>
          <p:cNvSpPr txBox="1">
            <a:spLocks/>
          </p:cNvSpPr>
          <p:nvPr/>
        </p:nvSpPr>
        <p:spPr>
          <a:xfrm>
            <a:off x="7029989" y="3998810"/>
            <a:ext cx="364521" cy="425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>
                <a:solidFill>
                  <a:schemeClr val="bg1"/>
                </a:solidFill>
                <a:latin typeface="Josefin Sans" pitchFamily="2" charset="0"/>
              </a:rPr>
              <a:t>3</a:t>
            </a:r>
          </a:p>
        </p:txBody>
      </p:sp>
      <p:grpSp>
        <p:nvGrpSpPr>
          <p:cNvPr id="271" name="Google Shape;662;p36">
            <a:extLst>
              <a:ext uri="{FF2B5EF4-FFF2-40B4-BE49-F238E27FC236}">
                <a16:creationId xmlns:a16="http://schemas.microsoft.com/office/drawing/2014/main" id="{1E27AB7A-0C6F-4374-8970-03CEEB3EAAC5}"/>
              </a:ext>
            </a:extLst>
          </p:cNvPr>
          <p:cNvGrpSpPr/>
          <p:nvPr/>
        </p:nvGrpSpPr>
        <p:grpSpPr>
          <a:xfrm>
            <a:off x="6974710" y="3369511"/>
            <a:ext cx="2230846" cy="1770973"/>
            <a:chOff x="5580321" y="1601912"/>
            <a:chExt cx="3056786" cy="2583103"/>
          </a:xfrm>
        </p:grpSpPr>
        <p:grpSp>
          <p:nvGrpSpPr>
            <p:cNvPr id="272" name="Google Shape;663;p36">
              <a:extLst>
                <a:ext uri="{FF2B5EF4-FFF2-40B4-BE49-F238E27FC236}">
                  <a16:creationId xmlns:a16="http://schemas.microsoft.com/office/drawing/2014/main" id="{C01B3FA8-493F-4EFA-BA23-BF82F416D1BE}"/>
                </a:ext>
              </a:extLst>
            </p:cNvPr>
            <p:cNvGrpSpPr/>
            <p:nvPr/>
          </p:nvGrpSpPr>
          <p:grpSpPr>
            <a:xfrm flipH="1">
              <a:off x="7817596" y="3538462"/>
              <a:ext cx="711879" cy="646553"/>
              <a:chOff x="4655150" y="4070850"/>
              <a:chExt cx="1063300" cy="965725"/>
            </a:xfrm>
          </p:grpSpPr>
          <p:sp>
            <p:nvSpPr>
              <p:cNvPr id="329" name="Google Shape;664;p36">
                <a:extLst>
                  <a:ext uri="{FF2B5EF4-FFF2-40B4-BE49-F238E27FC236}">
                    <a16:creationId xmlns:a16="http://schemas.microsoft.com/office/drawing/2014/main" id="{056CD1D2-B267-4962-98EA-0BEFCAE96926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665;p36">
                <a:extLst>
                  <a:ext uri="{FF2B5EF4-FFF2-40B4-BE49-F238E27FC236}">
                    <a16:creationId xmlns:a16="http://schemas.microsoft.com/office/drawing/2014/main" id="{B8504A53-4909-4DAC-A1E5-D2308346E6E7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666;p36">
                <a:extLst>
                  <a:ext uri="{FF2B5EF4-FFF2-40B4-BE49-F238E27FC236}">
                    <a16:creationId xmlns:a16="http://schemas.microsoft.com/office/drawing/2014/main" id="{11DD3515-CEDC-4510-920D-2FA72CDFB640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667;p36">
                <a:extLst>
                  <a:ext uri="{FF2B5EF4-FFF2-40B4-BE49-F238E27FC236}">
                    <a16:creationId xmlns:a16="http://schemas.microsoft.com/office/drawing/2014/main" id="{1F2EA1D1-8BEF-49A5-89C4-F60AE80F4871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668;p36">
                <a:extLst>
                  <a:ext uri="{FF2B5EF4-FFF2-40B4-BE49-F238E27FC236}">
                    <a16:creationId xmlns:a16="http://schemas.microsoft.com/office/drawing/2014/main" id="{AB94CC62-68C4-4181-886D-7013B1CD520C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669;p36">
              <a:extLst>
                <a:ext uri="{FF2B5EF4-FFF2-40B4-BE49-F238E27FC236}">
                  <a16:creationId xmlns:a16="http://schemas.microsoft.com/office/drawing/2014/main" id="{143BC52F-5811-4A45-B627-C9C072D1DE81}"/>
                </a:ext>
              </a:extLst>
            </p:cNvPr>
            <p:cNvGrpSpPr/>
            <p:nvPr/>
          </p:nvGrpSpPr>
          <p:grpSpPr>
            <a:xfrm flipH="1">
              <a:off x="7105721" y="3538462"/>
              <a:ext cx="711879" cy="646553"/>
              <a:chOff x="4655150" y="4070850"/>
              <a:chExt cx="1063300" cy="965725"/>
            </a:xfrm>
          </p:grpSpPr>
          <p:sp>
            <p:nvSpPr>
              <p:cNvPr id="324" name="Google Shape;670;p36">
                <a:extLst>
                  <a:ext uri="{FF2B5EF4-FFF2-40B4-BE49-F238E27FC236}">
                    <a16:creationId xmlns:a16="http://schemas.microsoft.com/office/drawing/2014/main" id="{CA4F2BCA-47EE-4A6B-A547-C8857E806FEF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671;p36">
                <a:extLst>
                  <a:ext uri="{FF2B5EF4-FFF2-40B4-BE49-F238E27FC236}">
                    <a16:creationId xmlns:a16="http://schemas.microsoft.com/office/drawing/2014/main" id="{1FFF1E8B-EB61-41F4-BFC8-166AB3F0EFF2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672;p36">
                <a:extLst>
                  <a:ext uri="{FF2B5EF4-FFF2-40B4-BE49-F238E27FC236}">
                    <a16:creationId xmlns:a16="http://schemas.microsoft.com/office/drawing/2014/main" id="{A4B400BE-03D5-481E-AF82-ED544DB781BB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673;p36">
                <a:extLst>
                  <a:ext uri="{FF2B5EF4-FFF2-40B4-BE49-F238E27FC236}">
                    <a16:creationId xmlns:a16="http://schemas.microsoft.com/office/drawing/2014/main" id="{FF62453F-39A9-4F9D-A657-382E7E999B4D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674;p36">
                <a:extLst>
                  <a:ext uri="{FF2B5EF4-FFF2-40B4-BE49-F238E27FC236}">
                    <a16:creationId xmlns:a16="http://schemas.microsoft.com/office/drawing/2014/main" id="{28DC8DEE-9D9C-4C34-A67E-65E88E5F0317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675;p36">
              <a:extLst>
                <a:ext uri="{FF2B5EF4-FFF2-40B4-BE49-F238E27FC236}">
                  <a16:creationId xmlns:a16="http://schemas.microsoft.com/office/drawing/2014/main" id="{0FA99673-3D5F-4683-BF85-58FD7E34DC2D}"/>
                </a:ext>
              </a:extLst>
            </p:cNvPr>
            <p:cNvGrpSpPr/>
            <p:nvPr/>
          </p:nvGrpSpPr>
          <p:grpSpPr>
            <a:xfrm flipH="1">
              <a:off x="6393846" y="3538462"/>
              <a:ext cx="711879" cy="646553"/>
              <a:chOff x="4655150" y="4070850"/>
              <a:chExt cx="1063300" cy="965725"/>
            </a:xfrm>
          </p:grpSpPr>
          <p:sp>
            <p:nvSpPr>
              <p:cNvPr id="319" name="Google Shape;676;p36">
                <a:extLst>
                  <a:ext uri="{FF2B5EF4-FFF2-40B4-BE49-F238E27FC236}">
                    <a16:creationId xmlns:a16="http://schemas.microsoft.com/office/drawing/2014/main" id="{F507064E-293F-4EEA-ACE4-1C361EB4D033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677;p36">
                <a:extLst>
                  <a:ext uri="{FF2B5EF4-FFF2-40B4-BE49-F238E27FC236}">
                    <a16:creationId xmlns:a16="http://schemas.microsoft.com/office/drawing/2014/main" id="{7ACBE361-954D-44A0-97F7-CD9868880E43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678;p36">
                <a:extLst>
                  <a:ext uri="{FF2B5EF4-FFF2-40B4-BE49-F238E27FC236}">
                    <a16:creationId xmlns:a16="http://schemas.microsoft.com/office/drawing/2014/main" id="{5E033216-7072-4C84-950B-32BEC2E138B8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679;p36">
                <a:extLst>
                  <a:ext uri="{FF2B5EF4-FFF2-40B4-BE49-F238E27FC236}">
                    <a16:creationId xmlns:a16="http://schemas.microsoft.com/office/drawing/2014/main" id="{D924BEFE-CA02-4597-9116-80A1D52BCD46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680;p36">
                <a:extLst>
                  <a:ext uri="{FF2B5EF4-FFF2-40B4-BE49-F238E27FC236}">
                    <a16:creationId xmlns:a16="http://schemas.microsoft.com/office/drawing/2014/main" id="{D3FED610-4474-4D80-A715-90B98B6B9F86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681;p36">
              <a:extLst>
                <a:ext uri="{FF2B5EF4-FFF2-40B4-BE49-F238E27FC236}">
                  <a16:creationId xmlns:a16="http://schemas.microsoft.com/office/drawing/2014/main" id="{79DC586C-C314-4C1A-846D-37B585CACDFC}"/>
                </a:ext>
              </a:extLst>
            </p:cNvPr>
            <p:cNvGrpSpPr/>
            <p:nvPr/>
          </p:nvGrpSpPr>
          <p:grpSpPr>
            <a:xfrm flipH="1">
              <a:off x="5681971" y="3538462"/>
              <a:ext cx="711879" cy="646553"/>
              <a:chOff x="4655150" y="4070850"/>
              <a:chExt cx="1063300" cy="965725"/>
            </a:xfrm>
          </p:grpSpPr>
          <p:sp>
            <p:nvSpPr>
              <p:cNvPr id="314" name="Google Shape;682;p36">
                <a:extLst>
                  <a:ext uri="{FF2B5EF4-FFF2-40B4-BE49-F238E27FC236}">
                    <a16:creationId xmlns:a16="http://schemas.microsoft.com/office/drawing/2014/main" id="{917C95FB-EE71-4CEA-9095-28D8A2ABBF72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683;p36">
                <a:extLst>
                  <a:ext uri="{FF2B5EF4-FFF2-40B4-BE49-F238E27FC236}">
                    <a16:creationId xmlns:a16="http://schemas.microsoft.com/office/drawing/2014/main" id="{3ED24F24-0FDD-4F6C-93A6-6D682BE44A1F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684;p36">
                <a:extLst>
                  <a:ext uri="{FF2B5EF4-FFF2-40B4-BE49-F238E27FC236}">
                    <a16:creationId xmlns:a16="http://schemas.microsoft.com/office/drawing/2014/main" id="{EBDB0CB7-1655-481D-ABB7-4CE1697F4DA7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685;p36">
                <a:extLst>
                  <a:ext uri="{FF2B5EF4-FFF2-40B4-BE49-F238E27FC236}">
                    <a16:creationId xmlns:a16="http://schemas.microsoft.com/office/drawing/2014/main" id="{EFE42BA8-63AA-4205-BD7A-E9B1E2415FD8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686;p36">
                <a:extLst>
                  <a:ext uri="{FF2B5EF4-FFF2-40B4-BE49-F238E27FC236}">
                    <a16:creationId xmlns:a16="http://schemas.microsoft.com/office/drawing/2014/main" id="{47B1AF80-0FE3-4C66-BA7A-7E63151331BD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687;p36">
              <a:extLst>
                <a:ext uri="{FF2B5EF4-FFF2-40B4-BE49-F238E27FC236}">
                  <a16:creationId xmlns:a16="http://schemas.microsoft.com/office/drawing/2014/main" id="{E5BD853A-D9D8-4970-9CAD-0DBE8548AD71}"/>
                </a:ext>
              </a:extLst>
            </p:cNvPr>
            <p:cNvGrpSpPr/>
            <p:nvPr/>
          </p:nvGrpSpPr>
          <p:grpSpPr>
            <a:xfrm flipH="1">
              <a:off x="7817596" y="2891887"/>
              <a:ext cx="711879" cy="646553"/>
              <a:chOff x="4655150" y="4070850"/>
              <a:chExt cx="1063300" cy="965725"/>
            </a:xfrm>
          </p:grpSpPr>
          <p:sp>
            <p:nvSpPr>
              <p:cNvPr id="309" name="Google Shape;688;p36">
                <a:extLst>
                  <a:ext uri="{FF2B5EF4-FFF2-40B4-BE49-F238E27FC236}">
                    <a16:creationId xmlns:a16="http://schemas.microsoft.com/office/drawing/2014/main" id="{BE9BBACF-ED7F-453A-953F-A0502DE8E483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689;p36">
                <a:extLst>
                  <a:ext uri="{FF2B5EF4-FFF2-40B4-BE49-F238E27FC236}">
                    <a16:creationId xmlns:a16="http://schemas.microsoft.com/office/drawing/2014/main" id="{F8752B1D-351A-4013-AA82-EA61699B2A5E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690;p36">
                <a:extLst>
                  <a:ext uri="{FF2B5EF4-FFF2-40B4-BE49-F238E27FC236}">
                    <a16:creationId xmlns:a16="http://schemas.microsoft.com/office/drawing/2014/main" id="{F2D2BF23-70B1-4573-9563-220A8B3DAB2D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691;p36">
                <a:extLst>
                  <a:ext uri="{FF2B5EF4-FFF2-40B4-BE49-F238E27FC236}">
                    <a16:creationId xmlns:a16="http://schemas.microsoft.com/office/drawing/2014/main" id="{2B80085A-640A-4D99-B685-63F425E14906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692;p36">
                <a:extLst>
                  <a:ext uri="{FF2B5EF4-FFF2-40B4-BE49-F238E27FC236}">
                    <a16:creationId xmlns:a16="http://schemas.microsoft.com/office/drawing/2014/main" id="{B12B443F-991A-4D6D-8738-F5B3B806A542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693;p36">
              <a:extLst>
                <a:ext uri="{FF2B5EF4-FFF2-40B4-BE49-F238E27FC236}">
                  <a16:creationId xmlns:a16="http://schemas.microsoft.com/office/drawing/2014/main" id="{55710175-2F90-44A0-A2E4-3DB153311A77}"/>
                </a:ext>
              </a:extLst>
            </p:cNvPr>
            <p:cNvGrpSpPr/>
            <p:nvPr/>
          </p:nvGrpSpPr>
          <p:grpSpPr>
            <a:xfrm flipH="1">
              <a:off x="7105721" y="2891887"/>
              <a:ext cx="711879" cy="646553"/>
              <a:chOff x="4655150" y="4070850"/>
              <a:chExt cx="1063300" cy="965725"/>
            </a:xfrm>
          </p:grpSpPr>
          <p:sp>
            <p:nvSpPr>
              <p:cNvPr id="304" name="Google Shape;694;p36">
                <a:extLst>
                  <a:ext uri="{FF2B5EF4-FFF2-40B4-BE49-F238E27FC236}">
                    <a16:creationId xmlns:a16="http://schemas.microsoft.com/office/drawing/2014/main" id="{7D2E338F-E025-452B-B971-5383A633C3AE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95;p36">
                <a:extLst>
                  <a:ext uri="{FF2B5EF4-FFF2-40B4-BE49-F238E27FC236}">
                    <a16:creationId xmlns:a16="http://schemas.microsoft.com/office/drawing/2014/main" id="{9241DB05-8476-470C-BF25-F0AA6E16A3B4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96;p36">
                <a:extLst>
                  <a:ext uri="{FF2B5EF4-FFF2-40B4-BE49-F238E27FC236}">
                    <a16:creationId xmlns:a16="http://schemas.microsoft.com/office/drawing/2014/main" id="{00EF8A53-F6D2-421B-BCF0-880613A08F69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97;p36">
                <a:extLst>
                  <a:ext uri="{FF2B5EF4-FFF2-40B4-BE49-F238E27FC236}">
                    <a16:creationId xmlns:a16="http://schemas.microsoft.com/office/drawing/2014/main" id="{A3EFBEB4-5407-4CC8-9660-9BDF241BA829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98;p36">
                <a:extLst>
                  <a:ext uri="{FF2B5EF4-FFF2-40B4-BE49-F238E27FC236}">
                    <a16:creationId xmlns:a16="http://schemas.microsoft.com/office/drawing/2014/main" id="{C195A4BE-5155-45A9-BD7B-D6AEE57FB23F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699;p36">
              <a:extLst>
                <a:ext uri="{FF2B5EF4-FFF2-40B4-BE49-F238E27FC236}">
                  <a16:creationId xmlns:a16="http://schemas.microsoft.com/office/drawing/2014/main" id="{AFE61341-3884-415D-9EEB-4623A8C3BCFC}"/>
                </a:ext>
              </a:extLst>
            </p:cNvPr>
            <p:cNvGrpSpPr/>
            <p:nvPr/>
          </p:nvGrpSpPr>
          <p:grpSpPr>
            <a:xfrm flipH="1">
              <a:off x="6393846" y="2891887"/>
              <a:ext cx="711879" cy="646553"/>
              <a:chOff x="4655150" y="4070850"/>
              <a:chExt cx="1063300" cy="965725"/>
            </a:xfrm>
          </p:grpSpPr>
          <p:sp>
            <p:nvSpPr>
              <p:cNvPr id="299" name="Google Shape;700;p36">
                <a:extLst>
                  <a:ext uri="{FF2B5EF4-FFF2-40B4-BE49-F238E27FC236}">
                    <a16:creationId xmlns:a16="http://schemas.microsoft.com/office/drawing/2014/main" id="{A24EECCF-64CE-4F6C-BD4C-D011C774295F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701;p36">
                <a:extLst>
                  <a:ext uri="{FF2B5EF4-FFF2-40B4-BE49-F238E27FC236}">
                    <a16:creationId xmlns:a16="http://schemas.microsoft.com/office/drawing/2014/main" id="{E05C9804-EA37-49E8-95B0-287622ED7498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702;p36">
                <a:extLst>
                  <a:ext uri="{FF2B5EF4-FFF2-40B4-BE49-F238E27FC236}">
                    <a16:creationId xmlns:a16="http://schemas.microsoft.com/office/drawing/2014/main" id="{D1ACCE6E-AC48-48FF-86D8-9E85D206957B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703;p36">
                <a:extLst>
                  <a:ext uri="{FF2B5EF4-FFF2-40B4-BE49-F238E27FC236}">
                    <a16:creationId xmlns:a16="http://schemas.microsoft.com/office/drawing/2014/main" id="{C8BAC23D-6243-4F0E-B239-A00FD9825875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704;p36">
                <a:extLst>
                  <a:ext uri="{FF2B5EF4-FFF2-40B4-BE49-F238E27FC236}">
                    <a16:creationId xmlns:a16="http://schemas.microsoft.com/office/drawing/2014/main" id="{79BD0EFE-0051-429B-822B-2AAA96A29299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705;p36">
              <a:extLst>
                <a:ext uri="{FF2B5EF4-FFF2-40B4-BE49-F238E27FC236}">
                  <a16:creationId xmlns:a16="http://schemas.microsoft.com/office/drawing/2014/main" id="{A434C306-15D0-4E45-8B1A-BDE8F4117A21}"/>
                </a:ext>
              </a:extLst>
            </p:cNvPr>
            <p:cNvGrpSpPr/>
            <p:nvPr/>
          </p:nvGrpSpPr>
          <p:grpSpPr>
            <a:xfrm flipH="1">
              <a:off x="7105721" y="2248474"/>
              <a:ext cx="1423754" cy="646553"/>
              <a:chOff x="5593771" y="2248474"/>
              <a:chExt cx="1423754" cy="646553"/>
            </a:xfrm>
          </p:grpSpPr>
          <p:grpSp>
            <p:nvGrpSpPr>
              <p:cNvPr id="287" name="Google Shape;706;p36">
                <a:extLst>
                  <a:ext uri="{FF2B5EF4-FFF2-40B4-BE49-F238E27FC236}">
                    <a16:creationId xmlns:a16="http://schemas.microsoft.com/office/drawing/2014/main" id="{F7BEA4B0-4424-40F7-89F0-E7CF3B702DD9}"/>
                  </a:ext>
                </a:extLst>
              </p:cNvPr>
              <p:cNvGrpSpPr/>
              <p:nvPr/>
            </p:nvGrpSpPr>
            <p:grpSpPr>
              <a:xfrm>
                <a:off x="5593771" y="2248474"/>
                <a:ext cx="711879" cy="646553"/>
                <a:chOff x="4655150" y="4070850"/>
                <a:chExt cx="1063300" cy="965725"/>
              </a:xfrm>
            </p:grpSpPr>
            <p:sp>
              <p:nvSpPr>
                <p:cNvPr id="294" name="Google Shape;707;p36">
                  <a:extLst>
                    <a:ext uri="{FF2B5EF4-FFF2-40B4-BE49-F238E27FC236}">
                      <a16:creationId xmlns:a16="http://schemas.microsoft.com/office/drawing/2014/main" id="{F90DAF5F-5E63-4401-AF13-680363C8FCE8}"/>
                    </a:ext>
                  </a:extLst>
                </p:cNvPr>
                <p:cNvSpPr/>
                <p:nvPr/>
              </p:nvSpPr>
              <p:spPr>
                <a:xfrm>
                  <a:off x="4655150" y="4070850"/>
                  <a:ext cx="106330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2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42531" y="38628"/>
                      </a:lnTo>
                      <a:lnTo>
                        <a:pt x="4253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708;p36">
                  <a:extLst>
                    <a:ext uri="{FF2B5EF4-FFF2-40B4-BE49-F238E27FC236}">
                      <a16:creationId xmlns:a16="http://schemas.microsoft.com/office/drawing/2014/main" id="{97A74E07-5BD8-4903-80C9-7F6DF2997FC2}"/>
                    </a:ext>
                  </a:extLst>
                </p:cNvPr>
                <p:cNvSpPr/>
                <p:nvPr/>
              </p:nvSpPr>
              <p:spPr>
                <a:xfrm>
                  <a:off x="4655150" y="4070850"/>
                  <a:ext cx="75725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0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30289" y="38628"/>
                      </a:lnTo>
                      <a:lnTo>
                        <a:pt x="302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709;p36">
                  <a:extLst>
                    <a:ext uri="{FF2B5EF4-FFF2-40B4-BE49-F238E27FC236}">
                      <a16:creationId xmlns:a16="http://schemas.microsoft.com/office/drawing/2014/main" id="{7312DAF3-B009-447A-A280-1C22BC7496C6}"/>
                    </a:ext>
                  </a:extLst>
                </p:cNvPr>
                <p:cNvSpPr/>
                <p:nvPr/>
              </p:nvSpPr>
              <p:spPr>
                <a:xfrm>
                  <a:off x="4947875" y="4070850"/>
                  <a:ext cx="162625" cy="2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10776" extrusionOk="0">
                      <a:moveTo>
                        <a:pt x="0" y="1"/>
                      </a:moveTo>
                      <a:lnTo>
                        <a:pt x="0" y="10775"/>
                      </a:lnTo>
                      <a:lnTo>
                        <a:pt x="6505" y="10775"/>
                      </a:lnTo>
                      <a:lnTo>
                        <a:pt x="6505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710;p36">
                  <a:extLst>
                    <a:ext uri="{FF2B5EF4-FFF2-40B4-BE49-F238E27FC236}">
                      <a16:creationId xmlns:a16="http://schemas.microsoft.com/office/drawing/2014/main" id="{D2C9733E-2908-4851-A437-40AC27224BD4}"/>
                    </a:ext>
                  </a:extLst>
                </p:cNvPr>
                <p:cNvSpPr/>
                <p:nvPr/>
              </p:nvSpPr>
              <p:spPr>
                <a:xfrm>
                  <a:off x="5152175" y="4419450"/>
                  <a:ext cx="18850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837" extrusionOk="0">
                      <a:moveTo>
                        <a:pt x="1" y="0"/>
                      </a:moveTo>
                      <a:lnTo>
                        <a:pt x="1" y="3836"/>
                      </a:lnTo>
                      <a:lnTo>
                        <a:pt x="7540" y="3836"/>
                      </a:lnTo>
                      <a:lnTo>
                        <a:pt x="7540" y="0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711;p36">
                  <a:extLst>
                    <a:ext uri="{FF2B5EF4-FFF2-40B4-BE49-F238E27FC236}">
                      <a16:creationId xmlns:a16="http://schemas.microsoft.com/office/drawing/2014/main" id="{A68BF792-7CE6-4565-A61B-93BC1592E910}"/>
                    </a:ext>
                  </a:extLst>
                </p:cNvPr>
                <p:cNvSpPr/>
                <p:nvPr/>
              </p:nvSpPr>
              <p:spPr>
                <a:xfrm>
                  <a:off x="4697700" y="4304350"/>
                  <a:ext cx="22267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7" h="6573" extrusionOk="0">
                      <a:moveTo>
                        <a:pt x="1134" y="1"/>
                      </a:moveTo>
                      <a:lnTo>
                        <a:pt x="0" y="4637"/>
                      </a:lnTo>
                      <a:lnTo>
                        <a:pt x="7772" y="6572"/>
                      </a:lnTo>
                      <a:lnTo>
                        <a:pt x="8907" y="1935"/>
                      </a:lnTo>
                      <a:lnTo>
                        <a:pt x="1134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712;p36">
                <a:extLst>
                  <a:ext uri="{FF2B5EF4-FFF2-40B4-BE49-F238E27FC236}">
                    <a16:creationId xmlns:a16="http://schemas.microsoft.com/office/drawing/2014/main" id="{C5BCC344-DC98-4E0D-A1F8-6068CEDB84F4}"/>
                  </a:ext>
                </a:extLst>
              </p:cNvPr>
              <p:cNvGrpSpPr/>
              <p:nvPr/>
            </p:nvGrpSpPr>
            <p:grpSpPr>
              <a:xfrm>
                <a:off x="6305646" y="2248474"/>
                <a:ext cx="711879" cy="646553"/>
                <a:chOff x="4655150" y="4070850"/>
                <a:chExt cx="1063300" cy="965725"/>
              </a:xfrm>
            </p:grpSpPr>
            <p:sp>
              <p:nvSpPr>
                <p:cNvPr id="289" name="Google Shape;713;p36">
                  <a:extLst>
                    <a:ext uri="{FF2B5EF4-FFF2-40B4-BE49-F238E27FC236}">
                      <a16:creationId xmlns:a16="http://schemas.microsoft.com/office/drawing/2014/main" id="{30C844F1-5FC4-4E8E-8A1B-465108235860}"/>
                    </a:ext>
                  </a:extLst>
                </p:cNvPr>
                <p:cNvSpPr/>
                <p:nvPr/>
              </p:nvSpPr>
              <p:spPr>
                <a:xfrm>
                  <a:off x="4655150" y="4070850"/>
                  <a:ext cx="106330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2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42531" y="38628"/>
                      </a:lnTo>
                      <a:lnTo>
                        <a:pt x="4253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714;p36">
                  <a:extLst>
                    <a:ext uri="{FF2B5EF4-FFF2-40B4-BE49-F238E27FC236}">
                      <a16:creationId xmlns:a16="http://schemas.microsoft.com/office/drawing/2014/main" id="{F5AF8949-2506-41DB-B551-A93F39B7EAF2}"/>
                    </a:ext>
                  </a:extLst>
                </p:cNvPr>
                <p:cNvSpPr/>
                <p:nvPr/>
              </p:nvSpPr>
              <p:spPr>
                <a:xfrm>
                  <a:off x="4655150" y="4070850"/>
                  <a:ext cx="75725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0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30289" y="38628"/>
                      </a:lnTo>
                      <a:lnTo>
                        <a:pt x="302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715;p36">
                  <a:extLst>
                    <a:ext uri="{FF2B5EF4-FFF2-40B4-BE49-F238E27FC236}">
                      <a16:creationId xmlns:a16="http://schemas.microsoft.com/office/drawing/2014/main" id="{78CABDA6-8EA2-47B5-8339-7BF8BB34241C}"/>
                    </a:ext>
                  </a:extLst>
                </p:cNvPr>
                <p:cNvSpPr/>
                <p:nvPr/>
              </p:nvSpPr>
              <p:spPr>
                <a:xfrm>
                  <a:off x="4947875" y="4070850"/>
                  <a:ext cx="162625" cy="2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10776" extrusionOk="0">
                      <a:moveTo>
                        <a:pt x="0" y="1"/>
                      </a:moveTo>
                      <a:lnTo>
                        <a:pt x="0" y="10775"/>
                      </a:lnTo>
                      <a:lnTo>
                        <a:pt x="6505" y="10775"/>
                      </a:lnTo>
                      <a:lnTo>
                        <a:pt x="6505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716;p36">
                  <a:extLst>
                    <a:ext uri="{FF2B5EF4-FFF2-40B4-BE49-F238E27FC236}">
                      <a16:creationId xmlns:a16="http://schemas.microsoft.com/office/drawing/2014/main" id="{D739D73E-2242-410B-BF4D-23EC54241A07}"/>
                    </a:ext>
                  </a:extLst>
                </p:cNvPr>
                <p:cNvSpPr/>
                <p:nvPr/>
              </p:nvSpPr>
              <p:spPr>
                <a:xfrm>
                  <a:off x="5152175" y="4419450"/>
                  <a:ext cx="18850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837" extrusionOk="0">
                      <a:moveTo>
                        <a:pt x="1" y="0"/>
                      </a:moveTo>
                      <a:lnTo>
                        <a:pt x="1" y="3836"/>
                      </a:lnTo>
                      <a:lnTo>
                        <a:pt x="7540" y="3836"/>
                      </a:lnTo>
                      <a:lnTo>
                        <a:pt x="7540" y="0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717;p36">
                  <a:extLst>
                    <a:ext uri="{FF2B5EF4-FFF2-40B4-BE49-F238E27FC236}">
                      <a16:creationId xmlns:a16="http://schemas.microsoft.com/office/drawing/2014/main" id="{BEC0B55A-D794-4ECD-9A98-AB72141D6A9F}"/>
                    </a:ext>
                  </a:extLst>
                </p:cNvPr>
                <p:cNvSpPr/>
                <p:nvPr/>
              </p:nvSpPr>
              <p:spPr>
                <a:xfrm>
                  <a:off x="4697700" y="4304350"/>
                  <a:ext cx="22267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7" h="6573" extrusionOk="0">
                      <a:moveTo>
                        <a:pt x="1134" y="1"/>
                      </a:moveTo>
                      <a:lnTo>
                        <a:pt x="0" y="4637"/>
                      </a:lnTo>
                      <a:lnTo>
                        <a:pt x="7772" y="6572"/>
                      </a:lnTo>
                      <a:lnTo>
                        <a:pt x="8907" y="1935"/>
                      </a:lnTo>
                      <a:lnTo>
                        <a:pt x="1134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0" name="Google Shape;718;p36">
              <a:extLst>
                <a:ext uri="{FF2B5EF4-FFF2-40B4-BE49-F238E27FC236}">
                  <a16:creationId xmlns:a16="http://schemas.microsoft.com/office/drawing/2014/main" id="{FD967C4E-C33C-4003-A73F-BC3E60BFAFF6}"/>
                </a:ext>
              </a:extLst>
            </p:cNvPr>
            <p:cNvGrpSpPr/>
            <p:nvPr/>
          </p:nvGrpSpPr>
          <p:grpSpPr>
            <a:xfrm flipH="1">
              <a:off x="7817596" y="1601912"/>
              <a:ext cx="711879" cy="646553"/>
              <a:chOff x="4655150" y="4070850"/>
              <a:chExt cx="1063300" cy="965725"/>
            </a:xfrm>
          </p:grpSpPr>
          <p:sp>
            <p:nvSpPr>
              <p:cNvPr id="282" name="Google Shape;719;p36">
                <a:extLst>
                  <a:ext uri="{FF2B5EF4-FFF2-40B4-BE49-F238E27FC236}">
                    <a16:creationId xmlns:a16="http://schemas.microsoft.com/office/drawing/2014/main" id="{B6695BCB-50EB-4EB7-BCDA-19714F00528B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720;p36">
                <a:extLst>
                  <a:ext uri="{FF2B5EF4-FFF2-40B4-BE49-F238E27FC236}">
                    <a16:creationId xmlns:a16="http://schemas.microsoft.com/office/drawing/2014/main" id="{81BE06A9-E323-42B1-A10A-14A1A306AC24}"/>
                  </a:ext>
                </a:extLst>
              </p:cNvPr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721;p36">
                <a:extLst>
                  <a:ext uri="{FF2B5EF4-FFF2-40B4-BE49-F238E27FC236}">
                    <a16:creationId xmlns:a16="http://schemas.microsoft.com/office/drawing/2014/main" id="{48EEBA7B-D01C-48D2-A7D1-40A81A7B2922}"/>
                  </a:ext>
                </a:extLst>
              </p:cNvPr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722;p36">
                <a:extLst>
                  <a:ext uri="{FF2B5EF4-FFF2-40B4-BE49-F238E27FC236}">
                    <a16:creationId xmlns:a16="http://schemas.microsoft.com/office/drawing/2014/main" id="{00E9516E-0B1C-43B6-AB8B-E2BAB2424E69}"/>
                  </a:ext>
                </a:extLst>
              </p:cNvPr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723;p36">
                <a:extLst>
                  <a:ext uri="{FF2B5EF4-FFF2-40B4-BE49-F238E27FC236}">
                    <a16:creationId xmlns:a16="http://schemas.microsoft.com/office/drawing/2014/main" id="{431A7473-6D66-47F8-86AE-8790910AB242}"/>
                  </a:ext>
                </a:extLst>
              </p:cNvPr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" name="Google Shape;724;p36">
              <a:extLst>
                <a:ext uri="{FF2B5EF4-FFF2-40B4-BE49-F238E27FC236}">
                  <a16:creationId xmlns:a16="http://schemas.microsoft.com/office/drawing/2014/main" id="{CB5EBB35-B114-48C8-8871-B54E5CE48CCB}"/>
                </a:ext>
              </a:extLst>
            </p:cNvPr>
            <p:cNvSpPr/>
            <p:nvPr/>
          </p:nvSpPr>
          <p:spPr>
            <a:xfrm>
              <a:off x="5580321" y="4184998"/>
              <a:ext cx="3056786" cy="17"/>
            </a:xfrm>
            <a:custGeom>
              <a:avLst/>
              <a:gdLst/>
              <a:ahLst/>
              <a:cxnLst/>
              <a:rect l="l" t="t" r="r" b="b"/>
              <a:pathLst>
                <a:path w="182631" h="1" fill="none" extrusionOk="0">
                  <a:moveTo>
                    <a:pt x="0" y="0"/>
                  </a:moveTo>
                  <a:lnTo>
                    <a:pt x="18263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7" name="Google Shape;865;p39">
            <a:extLst>
              <a:ext uri="{FF2B5EF4-FFF2-40B4-BE49-F238E27FC236}">
                <a16:creationId xmlns:a16="http://schemas.microsoft.com/office/drawing/2014/main" id="{70856A90-AD00-4114-B977-47A5469EE9EB}"/>
              </a:ext>
            </a:extLst>
          </p:cNvPr>
          <p:cNvCxnSpPr>
            <a:cxnSpLocks/>
          </p:cNvCxnSpPr>
          <p:nvPr/>
        </p:nvCxnSpPr>
        <p:spPr>
          <a:xfrm flipH="1" flipV="1">
            <a:off x="1243716" y="1356260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B6BFC558-1A1C-4565-BA57-EC9A5E9BEC47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24F4F616-0A96-4B9B-AFF4-DE683096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49587FF-D644-4831-A1F0-61391FB8CB8D}"/>
              </a:ext>
            </a:extLst>
          </p:cNvPr>
          <p:cNvSpPr txBox="1"/>
          <p:nvPr/>
        </p:nvSpPr>
        <p:spPr>
          <a:xfrm>
            <a:off x="2884571" y="2707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2400" b="1" dirty="0">
                <a:latin typeface="Josefin Sans" pitchFamily="2" charset="0"/>
              </a:rPr>
              <a:t>Thành viên nhóm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08692A6-469A-442C-A875-2A63A429D1DD}"/>
              </a:ext>
            </a:extLst>
          </p:cNvPr>
          <p:cNvSpPr txBox="1"/>
          <p:nvPr/>
        </p:nvSpPr>
        <p:spPr>
          <a:xfrm>
            <a:off x="1162551" y="1004635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1</a:t>
            </a:r>
          </a:p>
        </p:txBody>
      </p:sp>
      <p:sp>
        <p:nvSpPr>
          <p:cNvPr id="99" name="Hộp Văn bản 98">
            <a:extLst>
              <a:ext uri="{FF2B5EF4-FFF2-40B4-BE49-F238E27FC236}">
                <a16:creationId xmlns:a16="http://schemas.microsoft.com/office/drawing/2014/main" id="{B10BE864-DB32-49DB-82D0-4FA619BE3BD2}"/>
              </a:ext>
            </a:extLst>
          </p:cNvPr>
          <p:cNvSpPr txBox="1"/>
          <p:nvPr/>
        </p:nvSpPr>
        <p:spPr>
          <a:xfrm>
            <a:off x="1162552" y="1764128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3</a:t>
            </a:r>
          </a:p>
        </p:txBody>
      </p:sp>
      <p:sp>
        <p:nvSpPr>
          <p:cNvPr id="100" name="Hộp Văn bản 99">
            <a:extLst>
              <a:ext uri="{FF2B5EF4-FFF2-40B4-BE49-F238E27FC236}">
                <a16:creationId xmlns:a16="http://schemas.microsoft.com/office/drawing/2014/main" id="{B9E88731-D385-4D5E-A051-BBC138E041F6}"/>
              </a:ext>
            </a:extLst>
          </p:cNvPr>
          <p:cNvSpPr txBox="1"/>
          <p:nvPr/>
        </p:nvSpPr>
        <p:spPr>
          <a:xfrm>
            <a:off x="1162551" y="2478503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5</a:t>
            </a:r>
          </a:p>
        </p:txBody>
      </p:sp>
      <p:sp>
        <p:nvSpPr>
          <p:cNvPr id="101" name="Hộp Văn bản 100">
            <a:extLst>
              <a:ext uri="{FF2B5EF4-FFF2-40B4-BE49-F238E27FC236}">
                <a16:creationId xmlns:a16="http://schemas.microsoft.com/office/drawing/2014/main" id="{577DD843-A7EE-46B2-A39A-697111BF6F71}"/>
              </a:ext>
            </a:extLst>
          </p:cNvPr>
          <p:cNvSpPr txBox="1"/>
          <p:nvPr/>
        </p:nvSpPr>
        <p:spPr>
          <a:xfrm>
            <a:off x="1162551" y="3117681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7</a:t>
            </a:r>
          </a:p>
        </p:txBody>
      </p:sp>
      <p:sp>
        <p:nvSpPr>
          <p:cNvPr id="102" name="Hộp Văn bản 101">
            <a:extLst>
              <a:ext uri="{FF2B5EF4-FFF2-40B4-BE49-F238E27FC236}">
                <a16:creationId xmlns:a16="http://schemas.microsoft.com/office/drawing/2014/main" id="{8A374824-FD3B-4394-8BC7-62BBDB423BF8}"/>
              </a:ext>
            </a:extLst>
          </p:cNvPr>
          <p:cNvSpPr txBox="1"/>
          <p:nvPr/>
        </p:nvSpPr>
        <p:spPr>
          <a:xfrm>
            <a:off x="1162551" y="3862135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 dirty="0">
                <a:latin typeface="Josefin Sans" pitchFamily="2" charset="0"/>
              </a:rPr>
              <a:t>9</a:t>
            </a:r>
          </a:p>
        </p:txBody>
      </p:sp>
      <p:sp>
        <p:nvSpPr>
          <p:cNvPr id="104" name="Hộp Văn bản 103">
            <a:extLst>
              <a:ext uri="{FF2B5EF4-FFF2-40B4-BE49-F238E27FC236}">
                <a16:creationId xmlns:a16="http://schemas.microsoft.com/office/drawing/2014/main" id="{10713434-8156-4618-9FFE-9B83C7C6E006}"/>
              </a:ext>
            </a:extLst>
          </p:cNvPr>
          <p:cNvSpPr txBox="1"/>
          <p:nvPr/>
        </p:nvSpPr>
        <p:spPr>
          <a:xfrm>
            <a:off x="5095373" y="2170192"/>
            <a:ext cx="419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>
                <a:latin typeface="Josefin Sans" pitchFamily="2" charset="0"/>
              </a:rPr>
              <a:t>4</a:t>
            </a:r>
          </a:p>
        </p:txBody>
      </p:sp>
      <p:sp>
        <p:nvSpPr>
          <p:cNvPr id="105" name="Hộp Văn bản 104">
            <a:extLst>
              <a:ext uri="{FF2B5EF4-FFF2-40B4-BE49-F238E27FC236}">
                <a16:creationId xmlns:a16="http://schemas.microsoft.com/office/drawing/2014/main" id="{85E802E9-0B7A-4F96-96D3-3FDFAA498996}"/>
              </a:ext>
            </a:extLst>
          </p:cNvPr>
          <p:cNvSpPr txBox="1"/>
          <p:nvPr/>
        </p:nvSpPr>
        <p:spPr>
          <a:xfrm>
            <a:off x="5095374" y="1410700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2</a:t>
            </a:r>
          </a:p>
        </p:txBody>
      </p:sp>
      <p:sp>
        <p:nvSpPr>
          <p:cNvPr id="106" name="Hộp Văn bản 105">
            <a:extLst>
              <a:ext uri="{FF2B5EF4-FFF2-40B4-BE49-F238E27FC236}">
                <a16:creationId xmlns:a16="http://schemas.microsoft.com/office/drawing/2014/main" id="{CD268E84-7C05-4895-A223-62E46B5DD18B}"/>
              </a:ext>
            </a:extLst>
          </p:cNvPr>
          <p:cNvSpPr txBox="1"/>
          <p:nvPr/>
        </p:nvSpPr>
        <p:spPr>
          <a:xfrm>
            <a:off x="5095374" y="2869529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6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CDF8EF7-D648-4BB8-8D20-B8B6E51A35D4}"/>
              </a:ext>
            </a:extLst>
          </p:cNvPr>
          <p:cNvSpPr txBox="1"/>
          <p:nvPr/>
        </p:nvSpPr>
        <p:spPr>
          <a:xfrm>
            <a:off x="1914525" y="394485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Josefin Sans" pitchFamily="2" charset="0"/>
              </a:rPr>
              <a:t>Trần</a:t>
            </a:r>
            <a:r>
              <a:rPr lang="vi-VN">
                <a:latin typeface="Josefin Sans" pitchFamily="2" charset="0"/>
              </a:rPr>
              <a:t> Duy Khương</a:t>
            </a:r>
          </a:p>
        </p:txBody>
      </p:sp>
      <p:cxnSp>
        <p:nvCxnSpPr>
          <p:cNvPr id="108" name="Google Shape;865;p39">
            <a:extLst>
              <a:ext uri="{FF2B5EF4-FFF2-40B4-BE49-F238E27FC236}">
                <a16:creationId xmlns:a16="http://schemas.microsoft.com/office/drawing/2014/main" id="{9138E27F-1623-4444-8B95-6450A44EE733}"/>
              </a:ext>
            </a:extLst>
          </p:cNvPr>
          <p:cNvCxnSpPr>
            <a:cxnSpLocks/>
          </p:cNvCxnSpPr>
          <p:nvPr/>
        </p:nvCxnSpPr>
        <p:spPr>
          <a:xfrm flipH="1" flipV="1">
            <a:off x="1243716" y="2115753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865;p39">
            <a:extLst>
              <a:ext uri="{FF2B5EF4-FFF2-40B4-BE49-F238E27FC236}">
                <a16:creationId xmlns:a16="http://schemas.microsoft.com/office/drawing/2014/main" id="{C8A9221C-69F1-4AF7-BC1D-BDFB18C1D878}"/>
              </a:ext>
            </a:extLst>
          </p:cNvPr>
          <p:cNvCxnSpPr>
            <a:cxnSpLocks/>
          </p:cNvCxnSpPr>
          <p:nvPr/>
        </p:nvCxnSpPr>
        <p:spPr>
          <a:xfrm flipH="1" flipV="1">
            <a:off x="1213637" y="2830128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865;p39">
            <a:extLst>
              <a:ext uri="{FF2B5EF4-FFF2-40B4-BE49-F238E27FC236}">
                <a16:creationId xmlns:a16="http://schemas.microsoft.com/office/drawing/2014/main" id="{E3FE3BA4-11A8-40E7-ABAC-706BFF1CCB35}"/>
              </a:ext>
            </a:extLst>
          </p:cNvPr>
          <p:cNvCxnSpPr>
            <a:cxnSpLocks/>
          </p:cNvCxnSpPr>
          <p:nvPr/>
        </p:nvCxnSpPr>
        <p:spPr>
          <a:xfrm flipH="1" flipV="1">
            <a:off x="1243716" y="3476825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865;p39">
            <a:extLst>
              <a:ext uri="{FF2B5EF4-FFF2-40B4-BE49-F238E27FC236}">
                <a16:creationId xmlns:a16="http://schemas.microsoft.com/office/drawing/2014/main" id="{1129E17E-A313-4B54-A215-A4BEFABF41BD}"/>
              </a:ext>
            </a:extLst>
          </p:cNvPr>
          <p:cNvCxnSpPr>
            <a:cxnSpLocks/>
          </p:cNvCxnSpPr>
          <p:nvPr/>
        </p:nvCxnSpPr>
        <p:spPr>
          <a:xfrm flipH="1" flipV="1">
            <a:off x="1243716" y="4198720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Hộp Văn bản 116">
            <a:extLst>
              <a:ext uri="{FF2B5EF4-FFF2-40B4-BE49-F238E27FC236}">
                <a16:creationId xmlns:a16="http://schemas.microsoft.com/office/drawing/2014/main" id="{40B6214A-45BF-44F8-909E-471A83AFB87B}"/>
              </a:ext>
            </a:extLst>
          </p:cNvPr>
          <p:cNvSpPr txBox="1"/>
          <p:nvPr/>
        </p:nvSpPr>
        <p:spPr>
          <a:xfrm>
            <a:off x="1914524" y="317784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Josefin Sans" pitchFamily="2" charset="0"/>
              </a:rPr>
              <a:t>Nguyễn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Mạnh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Hiếu</a:t>
            </a:r>
            <a:endParaRPr lang="vi-VN">
              <a:latin typeface="Josefin Sans" pitchFamily="2" charset="0"/>
            </a:endParaRPr>
          </a:p>
        </p:txBody>
      </p:sp>
      <p:sp>
        <p:nvSpPr>
          <p:cNvPr id="118" name="Hộp Văn bản 1">
            <a:extLst>
              <a:ext uri="{FF2B5EF4-FFF2-40B4-BE49-F238E27FC236}">
                <a16:creationId xmlns:a16="http://schemas.microsoft.com/office/drawing/2014/main" id="{6162488C-5E68-4F46-8BA8-CAEA32156C04}"/>
              </a:ext>
            </a:extLst>
          </p:cNvPr>
          <p:cNvSpPr txBox="1"/>
          <p:nvPr/>
        </p:nvSpPr>
        <p:spPr>
          <a:xfrm>
            <a:off x="1914525" y="2546183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err="1">
                <a:latin typeface="Josefin Sans" pitchFamily="2" charset="0"/>
              </a:rPr>
              <a:t>Nguyễn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Khắc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Hiếu</a:t>
            </a:r>
            <a:endParaRPr lang="vi-VN">
              <a:latin typeface="Josefin Sans" pitchFamily="2" charset="0"/>
            </a:endParaRPr>
          </a:p>
        </p:txBody>
      </p:sp>
      <p:sp>
        <p:nvSpPr>
          <p:cNvPr id="119" name="Hộp Văn bản 1">
            <a:extLst>
              <a:ext uri="{FF2B5EF4-FFF2-40B4-BE49-F238E27FC236}">
                <a16:creationId xmlns:a16="http://schemas.microsoft.com/office/drawing/2014/main" id="{6162488C-5E68-4F46-8BA8-CAEA32156C04}"/>
              </a:ext>
            </a:extLst>
          </p:cNvPr>
          <p:cNvSpPr txBox="1"/>
          <p:nvPr/>
        </p:nvSpPr>
        <p:spPr>
          <a:xfrm>
            <a:off x="1974683" y="1824288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>
                <a:latin typeface="Josefin Sans" pitchFamily="2" charset="0"/>
              </a:rPr>
              <a:t>Phạm Thế Hùng</a:t>
            </a:r>
          </a:p>
        </p:txBody>
      </p:sp>
      <p:sp>
        <p:nvSpPr>
          <p:cNvPr id="120" name="Hộp Văn bản 1">
            <a:extLst>
              <a:ext uri="{FF2B5EF4-FFF2-40B4-BE49-F238E27FC236}">
                <a16:creationId xmlns:a16="http://schemas.microsoft.com/office/drawing/2014/main" id="{60CC95BD-17BF-4423-B8FB-3FAFF0F21E8C}"/>
              </a:ext>
            </a:extLst>
          </p:cNvPr>
          <p:cNvSpPr txBox="1"/>
          <p:nvPr/>
        </p:nvSpPr>
        <p:spPr>
          <a:xfrm>
            <a:off x="1914525" y="1072314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>
                <a:latin typeface="Josefin Sans" pitchFamily="2" charset="0"/>
              </a:rPr>
              <a:t>Nguyễn Thị Trà My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212C5F3-62F7-48CF-B010-CABAEC2CA839}"/>
              </a:ext>
            </a:extLst>
          </p:cNvPr>
          <p:cNvSpPr txBox="1"/>
          <p:nvPr/>
        </p:nvSpPr>
        <p:spPr>
          <a:xfrm>
            <a:off x="6050380" y="147086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Josefin Sans" pitchFamily="2" charset="0"/>
              </a:rPr>
              <a:t>Nguyễn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Bá</a:t>
            </a:r>
            <a:r>
              <a:rPr lang="vi-VN">
                <a:latin typeface="Josefin Sans" pitchFamily="2" charset="0"/>
              </a:rPr>
              <a:t> </a:t>
            </a:r>
            <a:r>
              <a:rPr lang="vi-VN" err="1">
                <a:latin typeface="Josefin Sans" pitchFamily="2" charset="0"/>
              </a:rPr>
              <a:t>Đại</a:t>
            </a:r>
            <a:endParaRPr lang="vi-VN">
              <a:latin typeface="Josefin Sans" pitchFamily="2" charset="0"/>
            </a:endParaRPr>
          </a:p>
        </p:txBody>
      </p:sp>
      <p:cxnSp>
        <p:nvCxnSpPr>
          <p:cNvPr id="122" name="Google Shape;865;p39">
            <a:extLst>
              <a:ext uri="{FF2B5EF4-FFF2-40B4-BE49-F238E27FC236}">
                <a16:creationId xmlns:a16="http://schemas.microsoft.com/office/drawing/2014/main" id="{D7426391-3F1A-4A13-BD83-78D68E953645}"/>
              </a:ext>
            </a:extLst>
          </p:cNvPr>
          <p:cNvCxnSpPr>
            <a:cxnSpLocks/>
          </p:cNvCxnSpPr>
          <p:nvPr/>
        </p:nvCxnSpPr>
        <p:spPr>
          <a:xfrm flipH="1" flipV="1">
            <a:off x="5138939" y="3897931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865;p39">
            <a:extLst>
              <a:ext uri="{FF2B5EF4-FFF2-40B4-BE49-F238E27FC236}">
                <a16:creationId xmlns:a16="http://schemas.microsoft.com/office/drawing/2014/main" id="{923ADA08-725E-4ED6-A639-5E15071159CE}"/>
              </a:ext>
            </a:extLst>
          </p:cNvPr>
          <p:cNvCxnSpPr>
            <a:cxnSpLocks/>
          </p:cNvCxnSpPr>
          <p:nvPr/>
        </p:nvCxnSpPr>
        <p:spPr>
          <a:xfrm flipH="1" flipV="1">
            <a:off x="5138939" y="2469181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865;p39">
            <a:extLst>
              <a:ext uri="{FF2B5EF4-FFF2-40B4-BE49-F238E27FC236}">
                <a16:creationId xmlns:a16="http://schemas.microsoft.com/office/drawing/2014/main" id="{4FF97010-6D01-4E99-ABFC-1337C534B12C}"/>
              </a:ext>
            </a:extLst>
          </p:cNvPr>
          <p:cNvCxnSpPr>
            <a:cxnSpLocks/>
          </p:cNvCxnSpPr>
          <p:nvPr/>
        </p:nvCxnSpPr>
        <p:spPr>
          <a:xfrm flipH="1" flipV="1">
            <a:off x="5138939" y="3183556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865;p39">
            <a:extLst>
              <a:ext uri="{FF2B5EF4-FFF2-40B4-BE49-F238E27FC236}">
                <a16:creationId xmlns:a16="http://schemas.microsoft.com/office/drawing/2014/main" id="{B29DE642-BF3A-4CAD-BFAC-C8DC49C6B28E}"/>
              </a:ext>
            </a:extLst>
          </p:cNvPr>
          <p:cNvCxnSpPr>
            <a:cxnSpLocks/>
          </p:cNvCxnSpPr>
          <p:nvPr/>
        </p:nvCxnSpPr>
        <p:spPr>
          <a:xfrm flipH="1" flipV="1">
            <a:off x="5138939" y="1769845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865;p39">
            <a:extLst>
              <a:ext uri="{FF2B5EF4-FFF2-40B4-BE49-F238E27FC236}">
                <a16:creationId xmlns:a16="http://schemas.microsoft.com/office/drawing/2014/main" id="{776538E5-A537-4C0D-BD77-32F749792585}"/>
              </a:ext>
            </a:extLst>
          </p:cNvPr>
          <p:cNvCxnSpPr>
            <a:cxnSpLocks/>
          </p:cNvCxnSpPr>
          <p:nvPr/>
        </p:nvCxnSpPr>
        <p:spPr>
          <a:xfrm flipH="1" flipV="1">
            <a:off x="1243716" y="2115753"/>
            <a:ext cx="3603588" cy="953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Hộp Văn bản 1">
            <a:extLst>
              <a:ext uri="{FF2B5EF4-FFF2-40B4-BE49-F238E27FC236}">
                <a16:creationId xmlns:a16="http://schemas.microsoft.com/office/drawing/2014/main" id="{86F4726D-727D-40CD-8A95-A676D4511B81}"/>
              </a:ext>
            </a:extLst>
          </p:cNvPr>
          <p:cNvSpPr txBox="1"/>
          <p:nvPr/>
        </p:nvSpPr>
        <p:spPr>
          <a:xfrm>
            <a:off x="6050380" y="2170196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>
                <a:latin typeface="Josefin Sans" pitchFamily="2" charset="0"/>
              </a:rPr>
              <a:t>Trương </a:t>
            </a:r>
            <a:r>
              <a:rPr lang="vi-VN" err="1">
                <a:latin typeface="Josefin Sans" pitchFamily="2" charset="0"/>
              </a:rPr>
              <a:t>Thị</a:t>
            </a:r>
            <a:r>
              <a:rPr lang="vi-VN">
                <a:latin typeface="Josefin Sans" pitchFamily="2" charset="0"/>
              </a:rPr>
              <a:t> Thu Phương</a:t>
            </a:r>
          </a:p>
        </p:txBody>
      </p:sp>
      <p:sp>
        <p:nvSpPr>
          <p:cNvPr id="129" name="Hộp Văn bản 1">
            <a:extLst>
              <a:ext uri="{FF2B5EF4-FFF2-40B4-BE49-F238E27FC236}">
                <a16:creationId xmlns:a16="http://schemas.microsoft.com/office/drawing/2014/main" id="{6B6FFB69-AC35-4267-882F-EF87E5EC39D0}"/>
              </a:ext>
            </a:extLst>
          </p:cNvPr>
          <p:cNvSpPr txBox="1"/>
          <p:nvPr/>
        </p:nvSpPr>
        <p:spPr>
          <a:xfrm>
            <a:off x="6050380" y="2899610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err="1">
                <a:latin typeface="Josefin Sans" pitchFamily="2" charset="0"/>
              </a:rPr>
              <a:t>Nguyễn</a:t>
            </a:r>
            <a:r>
              <a:rPr lang="vi-VN">
                <a:latin typeface="Josefin Sans" pitchFamily="2" charset="0"/>
              </a:rPr>
              <a:t> Xuân </a:t>
            </a:r>
            <a:r>
              <a:rPr lang="vi-VN" err="1">
                <a:latin typeface="Josefin Sans" pitchFamily="2" charset="0"/>
              </a:rPr>
              <a:t>Hoàng</a:t>
            </a:r>
            <a:endParaRPr lang="vi-VN">
              <a:latin typeface="Josefin Sans" pitchFamily="2" charset="0"/>
            </a:endParaRPr>
          </a:p>
        </p:txBody>
      </p:sp>
      <p:sp>
        <p:nvSpPr>
          <p:cNvPr id="130" name="Hộp Văn bản 129">
            <a:extLst>
              <a:ext uri="{FF2B5EF4-FFF2-40B4-BE49-F238E27FC236}">
                <a16:creationId xmlns:a16="http://schemas.microsoft.com/office/drawing/2014/main" id="{08C5A5C3-A4D3-47C0-A8B9-84550C5B9E61}"/>
              </a:ext>
            </a:extLst>
          </p:cNvPr>
          <p:cNvSpPr txBox="1"/>
          <p:nvPr/>
        </p:nvSpPr>
        <p:spPr>
          <a:xfrm>
            <a:off x="5095373" y="3576385"/>
            <a:ext cx="382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latin typeface="Josefin Sans" pitchFamily="2" charset="0"/>
              </a:rPr>
              <a:t>8</a:t>
            </a:r>
          </a:p>
        </p:txBody>
      </p:sp>
      <p:sp>
        <p:nvSpPr>
          <p:cNvPr id="132" name="Hộp Văn bản 1">
            <a:extLst>
              <a:ext uri="{FF2B5EF4-FFF2-40B4-BE49-F238E27FC236}">
                <a16:creationId xmlns:a16="http://schemas.microsoft.com/office/drawing/2014/main" id="{C7254008-C9DC-49E4-AC99-E0DD87B36FCD}"/>
              </a:ext>
            </a:extLst>
          </p:cNvPr>
          <p:cNvSpPr txBox="1"/>
          <p:nvPr/>
        </p:nvSpPr>
        <p:spPr>
          <a:xfrm>
            <a:off x="6050379" y="3553827"/>
            <a:ext cx="27431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err="1">
                <a:latin typeface="Josefin Sans" pitchFamily="2" charset="0"/>
              </a:rPr>
              <a:t>Nguyễn</a:t>
            </a:r>
            <a:r>
              <a:rPr lang="vi-VN">
                <a:latin typeface="Josefin Sans" pitchFamily="2" charset="0"/>
              </a:rPr>
              <a:t> Văn </a:t>
            </a:r>
            <a:r>
              <a:rPr lang="vi-VN" err="1">
                <a:latin typeface="Josefin Sans" pitchFamily="2" charset="0"/>
              </a:rPr>
              <a:t>Hùng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A239F193-7EFA-4D4D-B6AC-68417E828110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30341682-A8FB-4813-98B7-DCD8C82CA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77815"/>
              </p:ext>
            </p:extLst>
          </p:nvPr>
        </p:nvGraphicFramePr>
        <p:xfrm>
          <a:off x="460663" y="1610963"/>
          <a:ext cx="8222674" cy="2697038"/>
        </p:xfrm>
        <a:graphic>
          <a:graphicData uri="http://schemas.openxmlformats.org/drawingml/2006/table">
            <a:tbl>
              <a:tblPr firstRow="1" bandRow="1">
                <a:tableStyleId>{D01ADE75-DC06-4A41-9E50-8DF5BB8320CB}</a:tableStyleId>
              </a:tblPr>
              <a:tblGrid>
                <a:gridCol w="4111337">
                  <a:extLst>
                    <a:ext uri="{9D8B030D-6E8A-4147-A177-3AD203B41FA5}">
                      <a16:colId xmlns:a16="http://schemas.microsoft.com/office/drawing/2014/main" val="3921916314"/>
                    </a:ext>
                  </a:extLst>
                </a:gridCol>
                <a:gridCol w="4111337">
                  <a:extLst>
                    <a:ext uri="{9D8B030D-6E8A-4147-A177-3AD203B41FA5}">
                      <a16:colId xmlns:a16="http://schemas.microsoft.com/office/drawing/2014/main" val="2489435587"/>
                    </a:ext>
                  </a:extLst>
                </a:gridCol>
              </a:tblGrid>
              <a:tr h="505163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dirty="0">
                          <a:effectLst/>
                          <a:latin typeface="Josefin Sans" pitchFamily="2" charset="0"/>
                        </a:rPr>
                        <a:t>Tách các giai đoạn thành từng sản phẩm</a:t>
                      </a:r>
                      <a:endParaRPr lang="vi-VN" b="0" dirty="0">
                        <a:effectLst/>
                        <a:latin typeface="Josefin Sans" pitchFamily="2" charset="0"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effectLst/>
                          <a:latin typeface="Lato"/>
                        </a:rPr>
                        <a:t>Các công việc cần</a:t>
                      </a:r>
                      <a:endParaRPr lang="vi-VN" b="1" dirty="0">
                        <a:effectLst/>
                        <a:latin typeface="Lato"/>
                      </a:endParaRPr>
                    </a:p>
                    <a:p>
                      <a:pPr fontAlgn="t"/>
                      <a:br>
                        <a:rPr lang="vi-VN" dirty="0">
                          <a:effectLst/>
                        </a:rPr>
                      </a:br>
                      <a:endParaRPr lang="vi-VN" dirty="0">
                        <a:effectLst/>
                        <a:latin typeface="Lato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97477878"/>
                  </a:ext>
                </a:extLst>
              </a:tr>
              <a:tr h="72865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Josefin Sans" pitchFamily="2" charset="0"/>
                        </a:rPr>
                        <a:t>Tách các sản phẩm thành từng công việc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  <a:p>
                      <a:pPr fontAlgn="t"/>
                      <a:br>
                        <a:rPr lang="vi-VN" dirty="0">
                          <a:effectLst/>
                        </a:rPr>
                      </a:br>
                      <a:endParaRPr lang="vi-VN" dirty="0">
                        <a:effectLst/>
                        <a:latin typeface="Lato"/>
                      </a:endParaRPr>
                    </a:p>
                  </a:txBody>
                  <a:tcPr marL="95250" marR="95250" marT="47625" marB="47625"/>
                </a:tc>
                <a:tc rowSpan="2">
                  <a:txBody>
                    <a:bodyPr/>
                    <a:lstStyle/>
                    <a:p>
                      <a:pPr marL="342900" indent="-34290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vi-VN" sz="1600" dirty="0">
                          <a:effectLst/>
                          <a:latin typeface="Josefin Sans" pitchFamily="2" charset="0"/>
                        </a:rPr>
                        <a:t>Thường nằm trong khoảng từ 7 đến 70 người/giờ làm việc</a:t>
                      </a:r>
                    </a:p>
                    <a:p>
                      <a:pPr marL="342900" indent="-34290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vi-VN" sz="1600" dirty="0">
                          <a:effectLst/>
                          <a:latin typeface="Josefin Sans" pitchFamily="2" charset="0"/>
                        </a:rPr>
                        <a:t>Thường không sử dụng nhiều hơn 2 nguồn</a:t>
                      </a:r>
                    </a:p>
                    <a:p>
                      <a:pPr marL="342900" indent="-34290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vi-VN" sz="1600" dirty="0">
                          <a:effectLst/>
                          <a:latin typeface="Josefin Sans" pitchFamily="2" charset="0"/>
                        </a:rPr>
                        <a:t>Thường xuyên có một văn bản công việc xác định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411540372"/>
                  </a:ext>
                </a:extLst>
              </a:tr>
              <a:tr h="116541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Josefin Sans" pitchFamily="2" charset="0"/>
                        </a:rPr>
                        <a:t>Các công việc nhỏ dễ dàng ước tính và quản lý hơn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  <a:p>
                      <a:pPr fontAlgn="t"/>
                      <a:br>
                        <a:rPr lang="vi-VN" dirty="0">
                          <a:effectLst/>
                        </a:rPr>
                      </a:br>
                      <a:endParaRPr lang="vi-VN" dirty="0">
                        <a:effectLst/>
                        <a:latin typeface="Lato"/>
                      </a:endParaRPr>
                    </a:p>
                  </a:txBody>
                  <a:tcPr marL="95250" marR="95250" marT="47625" marB="47625"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61603"/>
                  </a:ext>
                </a:extLst>
              </a:tr>
            </a:tbl>
          </a:graphicData>
        </a:graphic>
      </p:graphicFrame>
      <p:sp>
        <p:nvSpPr>
          <p:cNvPr id="3" name="TextBox 72">
            <a:extLst>
              <a:ext uri="{FF2B5EF4-FFF2-40B4-BE49-F238E27FC236}">
                <a16:creationId xmlns:a16="http://schemas.microsoft.com/office/drawing/2014/main" id="{4494CCF1-9185-47E4-9806-4B2A513AEC53}"/>
              </a:ext>
            </a:extLst>
          </p:cNvPr>
          <p:cNvSpPr txBox="1"/>
          <p:nvPr/>
        </p:nvSpPr>
        <p:spPr>
          <a:xfrm>
            <a:off x="858965" y="733776"/>
            <a:ext cx="57708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Làm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thế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nào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để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đưa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ra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một</a:t>
            </a:r>
            <a:r>
              <a:rPr lang="en-US" sz="2000" b="1" dirty="0">
                <a:latin typeface="Josefin Sans" pitchFamily="2" charset="0"/>
                <a:ea typeface="Tahoma"/>
              </a:rPr>
              <a:t> WBS</a:t>
            </a: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2E2B0EA3-3D43-4A99-9F94-A2D217E88493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Josefin Sans" pitchFamily="2" charset="0"/>
                <a:cs typeface="Arial"/>
              </a:rPr>
              <a:t>20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4A5F1-230C-4FFC-96ED-399BCC955EA2}"/>
              </a:ext>
            </a:extLst>
          </p:cNvPr>
          <p:cNvSpPr txBox="1"/>
          <p:nvPr/>
        </p:nvSpPr>
        <p:spPr>
          <a:xfrm>
            <a:off x="724904" y="40498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1.8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chia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theo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đoạn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51180"/>
            <a:ext cx="660811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1.9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nội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dung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cần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cho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mô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tả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công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việc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TextBox 72">
            <a:extLst>
              <a:ext uri="{FF2B5EF4-FFF2-40B4-BE49-F238E27FC236}">
                <a16:creationId xmlns:a16="http://schemas.microsoft.com/office/drawing/2014/main" id="{4494CCF1-9185-47E4-9806-4B2A513AEC53}"/>
              </a:ext>
            </a:extLst>
          </p:cNvPr>
          <p:cNvSpPr txBox="1"/>
          <p:nvPr/>
        </p:nvSpPr>
        <p:spPr>
          <a:xfrm>
            <a:off x="973491" y="966942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Định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hướng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quả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bàn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giao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98AA6BEE-CCE9-4A08-8A63-CD6943DB446A}"/>
              </a:ext>
            </a:extLst>
          </p:cNvPr>
          <p:cNvSpPr txBox="1"/>
          <p:nvPr/>
        </p:nvSpPr>
        <p:spPr>
          <a:xfrm>
            <a:off x="973491" y="1551602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Trách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nhiệm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một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cá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nhân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973491" y="2075757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Có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hạn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đối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với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bắt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đầu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thúc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973491" y="3728863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Có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đo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lường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973491" y="2656790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Đơn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vị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quản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lý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973491" y="3207124"/>
            <a:ext cx="5770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Dễ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hiểu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05BEBAC6-5F2C-4303-9E9A-E1BC7A846EFF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Josefin Sans" pitchFamily="2" charset="0"/>
                <a:cs typeface="Arial"/>
              </a:rPr>
              <a:t>21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0A54DB-0BF3-45FD-BC88-978D2A78B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0864" y="2571750"/>
            <a:ext cx="2845707" cy="28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511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1.10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trình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bày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trong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TextBox 72">
            <a:extLst>
              <a:ext uri="{FF2B5EF4-FFF2-40B4-BE49-F238E27FC236}">
                <a16:creationId xmlns:a16="http://schemas.microsoft.com/office/drawing/2014/main" id="{4494CCF1-9185-47E4-9806-4B2A513AEC53}"/>
              </a:ext>
            </a:extLst>
          </p:cNvPr>
          <p:cNvSpPr txBox="1"/>
          <p:nvPr/>
        </p:nvSpPr>
        <p:spPr>
          <a:xfrm>
            <a:off x="579461" y="945937"/>
            <a:ext cx="59305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Trình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bày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trắng</a:t>
            </a:r>
            <a:r>
              <a:rPr lang="en-US" sz="1800" dirty="0">
                <a:latin typeface="Josefin Sans" pitchFamily="2" charset="0"/>
                <a:ea typeface="Tahoma"/>
              </a:rPr>
              <a:t> to, </a:t>
            </a:r>
            <a:r>
              <a:rPr lang="en-US" sz="1800" dirty="0" err="1">
                <a:latin typeface="Josefin Sans" pitchFamily="2" charset="0"/>
                <a:ea typeface="Tahoma"/>
              </a:rPr>
              <a:t>giấy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dính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màu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vàng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98AA6BEE-CCE9-4A08-8A63-CD6943DB446A}"/>
              </a:ext>
            </a:extLst>
          </p:cNvPr>
          <p:cNvSpPr txBox="1"/>
          <p:nvPr/>
        </p:nvSpPr>
        <p:spPr>
          <a:xfrm>
            <a:off x="579461" y="1421016"/>
            <a:ext cx="5891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Vẽ</a:t>
            </a:r>
            <a:r>
              <a:rPr lang="en-US" sz="1800" dirty="0">
                <a:latin typeface="Josefin Sans" pitchFamily="2" charset="0"/>
                <a:ea typeface="Tahoma"/>
              </a:rPr>
              <a:t> WBS </a:t>
            </a:r>
            <a:r>
              <a:rPr lang="en-US" sz="1800" dirty="0" err="1">
                <a:latin typeface="Josefin Sans" pitchFamily="2" charset="0"/>
                <a:ea typeface="Tahoma"/>
              </a:rPr>
              <a:t>trên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trắng</a:t>
            </a:r>
            <a:r>
              <a:rPr lang="en-US" sz="1800" dirty="0">
                <a:latin typeface="Josefin Sans" pitchFamily="2" charset="0"/>
                <a:ea typeface="Tahoma"/>
              </a:rPr>
              <a:t> to, </a:t>
            </a:r>
            <a:r>
              <a:rPr lang="en-US" sz="1800" dirty="0" err="1">
                <a:latin typeface="Josefin Sans" pitchFamily="2" charset="0"/>
                <a:ea typeface="Tahoma"/>
              </a:rPr>
              <a:t>vẽ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cho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đến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nào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xong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thì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thôi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chép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giấy</a:t>
            </a:r>
            <a:r>
              <a:rPr lang="en-US" sz="1800" dirty="0">
                <a:latin typeface="Josefin Sans" pitchFamily="2" charset="0"/>
                <a:ea typeface="Tahoma"/>
              </a:rPr>
              <a:t>                                  </a:t>
            </a: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579461" y="2067347"/>
            <a:ext cx="60503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Trong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trình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bày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cuối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cùng</a:t>
            </a:r>
            <a:r>
              <a:rPr lang="en-US" sz="1800" dirty="0">
                <a:latin typeface="Josefin Sans" pitchFamily="2" charset="0"/>
                <a:ea typeface="Tahoma"/>
              </a:rPr>
              <a:t> WBS </a:t>
            </a:r>
            <a:r>
              <a:rPr lang="en-US" sz="1800" dirty="0" err="1">
                <a:latin typeface="Josefin Sans" pitchFamily="2" charset="0"/>
                <a:ea typeface="Tahoma"/>
              </a:rPr>
              <a:t>bắt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buộc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phải</a:t>
            </a:r>
            <a:r>
              <a:rPr lang="en-US" sz="1800" dirty="0">
                <a:latin typeface="Josefin Sans" pitchFamily="2" charset="0"/>
                <a:ea typeface="Tahoma"/>
              </a:rPr>
              <a:t> in </a:t>
            </a:r>
            <a:r>
              <a:rPr lang="en-US" sz="1800" dirty="0" err="1">
                <a:latin typeface="Josefin Sans" pitchFamily="2" charset="0"/>
                <a:ea typeface="Tahoma"/>
              </a:rPr>
              <a:t>ra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giấy</a:t>
            </a:r>
            <a:endParaRPr lang="vi-VN" dirty="0">
              <a:latin typeface="Josefin Sans" pitchFamily="2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989DF78-9164-4624-AD5D-D821F4749AD2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2</a:t>
            </a:r>
            <a:r>
              <a:rPr lang="en-US" sz="1100" dirty="0">
                <a:latin typeface="Josefin Sans" pitchFamily="2" charset="0"/>
                <a:cs typeface="Arial"/>
              </a:rPr>
              <a:t>2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BC56D-7AC7-44B9-86F3-E5F75FC5A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4054" y="2758047"/>
            <a:ext cx="3629891" cy="2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7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30937"/>
            <a:ext cx="796078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1.11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Đạt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tới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sự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đồng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(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giảm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thiểu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sự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chống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đối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)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3E489784-0317-48B0-B39C-C30CF4B87E20}"/>
              </a:ext>
            </a:extLst>
          </p:cNvPr>
          <p:cNvSpPr/>
          <p:nvPr/>
        </p:nvSpPr>
        <p:spPr>
          <a:xfrm>
            <a:off x="8458322" y="69418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2</a:t>
            </a:r>
            <a:r>
              <a:rPr lang="en-US" sz="1100" dirty="0">
                <a:latin typeface="Josefin Sans" pitchFamily="2" charset="0"/>
                <a:cs typeface="Arial"/>
              </a:rPr>
              <a:t>3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  <p:sp>
        <p:nvSpPr>
          <p:cNvPr id="40" name="Google Shape;259;p36">
            <a:extLst>
              <a:ext uri="{FF2B5EF4-FFF2-40B4-BE49-F238E27FC236}">
                <a16:creationId xmlns:a16="http://schemas.microsoft.com/office/drawing/2014/main" id="{0D30BBE0-43F4-4F34-B9B1-A72E9D39097B}"/>
              </a:ext>
            </a:extLst>
          </p:cNvPr>
          <p:cNvSpPr/>
          <p:nvPr/>
        </p:nvSpPr>
        <p:spPr>
          <a:xfrm rot="17509763" flipH="1">
            <a:off x="6639199" y="1984208"/>
            <a:ext cx="2225459" cy="714720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1" name="Google Shape;260;p36">
            <a:extLst>
              <a:ext uri="{FF2B5EF4-FFF2-40B4-BE49-F238E27FC236}">
                <a16:creationId xmlns:a16="http://schemas.microsoft.com/office/drawing/2014/main" id="{BAFE1B8B-ECEE-46B2-8B5A-4AD79EC18019}"/>
              </a:ext>
            </a:extLst>
          </p:cNvPr>
          <p:cNvSpPr/>
          <p:nvPr/>
        </p:nvSpPr>
        <p:spPr>
          <a:xfrm rot="16588890" flipH="1">
            <a:off x="3346316" y="2239203"/>
            <a:ext cx="2151007" cy="806557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2" name="Google Shape;261;p36">
            <a:extLst>
              <a:ext uri="{FF2B5EF4-FFF2-40B4-BE49-F238E27FC236}">
                <a16:creationId xmlns:a16="http://schemas.microsoft.com/office/drawing/2014/main" id="{A4114853-AF7D-4865-9C50-EBF87431B5A7}"/>
              </a:ext>
            </a:extLst>
          </p:cNvPr>
          <p:cNvSpPr/>
          <p:nvPr/>
        </p:nvSpPr>
        <p:spPr>
          <a:xfrm rot="3668310">
            <a:off x="175543" y="1895888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3" name="Google Shape;262;p36">
            <a:extLst>
              <a:ext uri="{FF2B5EF4-FFF2-40B4-BE49-F238E27FC236}">
                <a16:creationId xmlns:a16="http://schemas.microsoft.com/office/drawing/2014/main" id="{E65F4EB9-4B02-4A2E-9BA2-37C5253E40FB}"/>
              </a:ext>
            </a:extLst>
          </p:cNvPr>
          <p:cNvSpPr/>
          <p:nvPr/>
        </p:nvSpPr>
        <p:spPr>
          <a:xfrm>
            <a:off x="548072" y="2025667"/>
            <a:ext cx="2247958" cy="193449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4" name="Google Shape;263;p36">
            <a:extLst>
              <a:ext uri="{FF2B5EF4-FFF2-40B4-BE49-F238E27FC236}">
                <a16:creationId xmlns:a16="http://schemas.microsoft.com/office/drawing/2014/main" id="{BAFB8035-9613-49E7-976C-DB73162235E8}"/>
              </a:ext>
            </a:extLst>
          </p:cNvPr>
          <p:cNvSpPr/>
          <p:nvPr/>
        </p:nvSpPr>
        <p:spPr>
          <a:xfrm>
            <a:off x="3264444" y="2697912"/>
            <a:ext cx="2247958" cy="193449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5" name="Google Shape;264;p36">
            <a:extLst>
              <a:ext uri="{FF2B5EF4-FFF2-40B4-BE49-F238E27FC236}">
                <a16:creationId xmlns:a16="http://schemas.microsoft.com/office/drawing/2014/main" id="{E836E6D6-9F20-404B-B604-210398917673}"/>
              </a:ext>
            </a:extLst>
          </p:cNvPr>
          <p:cNvSpPr/>
          <p:nvPr/>
        </p:nvSpPr>
        <p:spPr>
          <a:xfrm>
            <a:off x="6244581" y="2089539"/>
            <a:ext cx="2014764" cy="18067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osefin Sans" pitchFamily="2" charset="0"/>
            </a:endParaRPr>
          </a:p>
        </p:txBody>
      </p:sp>
      <p:sp>
        <p:nvSpPr>
          <p:cNvPr id="48" name="Google Shape;267;p36">
            <a:extLst>
              <a:ext uri="{FF2B5EF4-FFF2-40B4-BE49-F238E27FC236}">
                <a16:creationId xmlns:a16="http://schemas.microsoft.com/office/drawing/2014/main" id="{7FC7B8AD-026D-46DA-8A7A-2C3F5778BD18}"/>
              </a:ext>
            </a:extLst>
          </p:cNvPr>
          <p:cNvSpPr txBox="1">
            <a:spLocks noGrp="1"/>
          </p:cNvSpPr>
          <p:nvPr/>
        </p:nvSpPr>
        <p:spPr>
          <a:xfrm flipH="1">
            <a:off x="6430561" y="2555211"/>
            <a:ext cx="1642804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Josefin Sans" pitchFamily="2" charset="0"/>
              </a:rPr>
              <a:t>H</a:t>
            </a:r>
            <a:r>
              <a:rPr lang="en" sz="1600" dirty="0">
                <a:latin typeface="Josefin Sans" pitchFamily="2" charset="0"/>
              </a:rPr>
              <a:t>ọp thảo luận, đi đến nhất trí và ký</a:t>
            </a:r>
            <a:endParaRPr sz="1600" dirty="0">
              <a:latin typeface="Josefin Sans" pitchFamily="2" charset="0"/>
            </a:endParaRPr>
          </a:p>
        </p:txBody>
      </p:sp>
      <p:sp>
        <p:nvSpPr>
          <p:cNvPr id="49" name="Google Shape;268;p36">
            <a:extLst>
              <a:ext uri="{FF2B5EF4-FFF2-40B4-BE49-F238E27FC236}">
                <a16:creationId xmlns:a16="http://schemas.microsoft.com/office/drawing/2014/main" id="{9052A16F-92EB-4526-AA7D-6757F4656A6C}"/>
              </a:ext>
            </a:extLst>
          </p:cNvPr>
          <p:cNvSpPr txBox="1">
            <a:spLocks noGrp="1"/>
          </p:cNvSpPr>
          <p:nvPr/>
        </p:nvSpPr>
        <p:spPr>
          <a:xfrm flipH="1">
            <a:off x="808216" y="2341568"/>
            <a:ext cx="1658995" cy="130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Josefin Sans" pitchFamily="2" charset="0"/>
              </a:rPr>
              <a:t>Lấy chữ ký của những người có liên quan( trực tiếp hoặc gián tiếp)</a:t>
            </a:r>
            <a:endParaRPr sz="1600" dirty="0">
              <a:latin typeface="Josefin Sans" pitchFamily="2" charset="0"/>
            </a:endParaRPr>
          </a:p>
        </p:txBody>
      </p:sp>
      <p:sp>
        <p:nvSpPr>
          <p:cNvPr id="51" name="Google Shape;270;p36">
            <a:extLst>
              <a:ext uri="{FF2B5EF4-FFF2-40B4-BE49-F238E27FC236}">
                <a16:creationId xmlns:a16="http://schemas.microsoft.com/office/drawing/2014/main" id="{ED67BC6E-EC31-4346-8003-99774FE08C67}"/>
              </a:ext>
            </a:extLst>
          </p:cNvPr>
          <p:cNvSpPr txBox="1">
            <a:spLocks noGrp="1"/>
          </p:cNvSpPr>
          <p:nvPr/>
        </p:nvSpPr>
        <p:spPr>
          <a:xfrm flipH="1">
            <a:off x="3608123" y="3152191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Josefin Sans" pitchFamily="2" charset="0"/>
              </a:rPr>
              <a:t>C</a:t>
            </a:r>
            <a:r>
              <a:rPr lang="en" sz="1600" dirty="0">
                <a:latin typeface="Josefin Sans" pitchFamily="2" charset="0"/>
              </a:rPr>
              <a:t>huẩn bị bản thảo của WBS, gửi cho mọi người đọc</a:t>
            </a:r>
            <a:endParaRPr sz="1600" dirty="0">
              <a:latin typeface="Josefin Sans" pitchFamily="2" charset="0"/>
            </a:endParaRPr>
          </a:p>
        </p:txBody>
      </p:sp>
      <p:sp>
        <p:nvSpPr>
          <p:cNvPr id="52" name="Google Shape;271;p36">
            <a:extLst>
              <a:ext uri="{FF2B5EF4-FFF2-40B4-BE49-F238E27FC236}">
                <a16:creationId xmlns:a16="http://schemas.microsoft.com/office/drawing/2014/main" id="{9DE44C05-0B86-46B0-A173-D01ACEA65FBB}"/>
              </a:ext>
            </a:extLst>
          </p:cNvPr>
          <p:cNvSpPr txBox="1">
            <a:spLocks noGrp="1"/>
          </p:cNvSpPr>
          <p:nvPr/>
        </p:nvSpPr>
        <p:spPr>
          <a:xfrm flipH="1">
            <a:off x="167042" y="132516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Josefin Sans" pitchFamily="2" charset="0"/>
              </a:rPr>
              <a:t>01</a:t>
            </a:r>
            <a:endParaRPr sz="4400" dirty="0">
              <a:solidFill>
                <a:schemeClr val="lt1"/>
              </a:solidFill>
              <a:latin typeface="Josefin Sans" pitchFamily="2" charset="0"/>
            </a:endParaRPr>
          </a:p>
        </p:txBody>
      </p:sp>
      <p:sp>
        <p:nvSpPr>
          <p:cNvPr id="53" name="Google Shape;272;p36">
            <a:extLst>
              <a:ext uri="{FF2B5EF4-FFF2-40B4-BE49-F238E27FC236}">
                <a16:creationId xmlns:a16="http://schemas.microsoft.com/office/drawing/2014/main" id="{2F201677-4DFD-4907-9BF4-8DB610E1FBBC}"/>
              </a:ext>
            </a:extLst>
          </p:cNvPr>
          <p:cNvSpPr txBox="1">
            <a:spLocks noGrp="1"/>
          </p:cNvSpPr>
          <p:nvPr/>
        </p:nvSpPr>
        <p:spPr>
          <a:xfrm flipH="1">
            <a:off x="7251963" y="139846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Josefin Sans" pitchFamily="2" charset="0"/>
              </a:rPr>
              <a:t>03</a:t>
            </a:r>
            <a:endParaRPr sz="4400" dirty="0">
              <a:solidFill>
                <a:schemeClr val="lt1"/>
              </a:solidFill>
              <a:latin typeface="Josefin Sans" pitchFamily="2" charset="0"/>
            </a:endParaRPr>
          </a:p>
        </p:txBody>
      </p:sp>
      <p:sp>
        <p:nvSpPr>
          <p:cNvPr id="54" name="Google Shape;273;p36">
            <a:extLst>
              <a:ext uri="{FF2B5EF4-FFF2-40B4-BE49-F238E27FC236}">
                <a16:creationId xmlns:a16="http://schemas.microsoft.com/office/drawing/2014/main" id="{F59A0888-8A7F-4635-8E11-C5ADEF6CE557}"/>
              </a:ext>
            </a:extLst>
          </p:cNvPr>
          <p:cNvSpPr txBox="1">
            <a:spLocks noGrp="1"/>
          </p:cNvSpPr>
          <p:nvPr/>
        </p:nvSpPr>
        <p:spPr>
          <a:xfrm flipH="1">
            <a:off x="3725982" y="165054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Josefin Sans" pitchFamily="2" charset="0"/>
              </a:rPr>
              <a:t>02</a:t>
            </a:r>
            <a:endParaRPr sz="4400" dirty="0">
              <a:solidFill>
                <a:schemeClr val="lt1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4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  <p:bldP spid="51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44881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1.12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Đánh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giá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tốt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pic>
        <p:nvPicPr>
          <p:cNvPr id="4" name="Đồ họa 5" descr="Books with solid fill">
            <a:extLst>
              <a:ext uri="{FF2B5EF4-FFF2-40B4-BE49-F238E27FC236}">
                <a16:creationId xmlns:a16="http://schemas.microsoft.com/office/drawing/2014/main" id="{042813BE-5820-2BFA-67C6-E7761DBF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7665" y="636880"/>
            <a:ext cx="3121271" cy="3142621"/>
          </a:xfrm>
          <a:prstGeom prst="rect">
            <a:avLst/>
          </a:prstGeom>
        </p:spPr>
      </p:pic>
      <p:sp>
        <p:nvSpPr>
          <p:cNvPr id="3" name="TextBox 72">
            <a:extLst>
              <a:ext uri="{FF2B5EF4-FFF2-40B4-BE49-F238E27FC236}">
                <a16:creationId xmlns:a16="http://schemas.microsoft.com/office/drawing/2014/main" id="{4494CCF1-9185-47E4-9806-4B2A513AEC53}"/>
              </a:ext>
            </a:extLst>
          </p:cNvPr>
          <p:cNvSpPr txBox="1"/>
          <p:nvPr/>
        </p:nvSpPr>
        <p:spPr>
          <a:xfrm>
            <a:off x="319426" y="906427"/>
            <a:ext cx="5713820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nhánh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chi </a:t>
            </a:r>
            <a:r>
              <a:rPr lang="en-US" sz="1800" dirty="0" err="1">
                <a:latin typeface="Josefin Sans" pitchFamily="2" charset="0"/>
                <a:ea typeface="Tahoma"/>
              </a:rPr>
              <a:t>tiết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đến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mức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thấp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nhất</a:t>
            </a:r>
          </a:p>
          <a:p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316120" y="1396268"/>
            <a:ext cx="57138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ô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WBS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đánh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duy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nhất</a:t>
            </a:r>
            <a:endParaRPr lang="vi-VN" dirty="0">
              <a:latin typeface="Josefin Sans" pitchFamily="2" charset="0"/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AAC3673C-EC6E-AA42-1C89-C9963669D3E0}"/>
              </a:ext>
            </a:extLst>
          </p:cNvPr>
          <p:cNvSpPr txBox="1"/>
          <p:nvPr/>
        </p:nvSpPr>
        <p:spPr>
          <a:xfrm>
            <a:off x="328628" y="2594142"/>
            <a:ext cx="5730984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ô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danh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hiện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bằng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động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từ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bổ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ngữ</a:t>
            </a:r>
            <a:endParaRPr lang="en-US" sz="1800" dirty="0">
              <a:latin typeface="Josefin Sans" pitchFamily="2" charset="0"/>
              <a:ea typeface="Tahoma"/>
            </a:endParaRPr>
          </a:p>
          <a:p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487C4A47-6BB5-D814-72E8-F01BFEEA5160}"/>
              </a:ext>
            </a:extLst>
          </p:cNvPr>
          <p:cNvSpPr txBox="1"/>
          <p:nvPr/>
        </p:nvSpPr>
        <p:spPr>
          <a:xfrm>
            <a:off x="316120" y="3308327"/>
            <a:ext cx="56999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trong</a:t>
            </a:r>
            <a:r>
              <a:rPr lang="en-US" sz="1800" dirty="0">
                <a:latin typeface="Josefin Sans" pitchFamily="2" charset="0"/>
                <a:ea typeface="Tahoma"/>
              </a:rPr>
              <a:t> WBS </a:t>
            </a:r>
            <a:r>
              <a:rPr lang="en-US" sz="1800" dirty="0" err="1">
                <a:latin typeface="Josefin Sans" pitchFamily="2" charset="0"/>
                <a:ea typeface="Tahoma"/>
              </a:rPr>
              <a:t>đều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xác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định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đầy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đủ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487C4A47-6BB5-D814-72E8-F01BFEEA5160}"/>
              </a:ext>
            </a:extLst>
          </p:cNvPr>
          <p:cNvSpPr txBox="1"/>
          <p:nvPr/>
        </p:nvSpPr>
        <p:spPr>
          <a:xfrm>
            <a:off x="316120" y="1882878"/>
            <a:ext cx="5713820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 ô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danh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phẩm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hiện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bằng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danh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từ</a:t>
            </a:r>
            <a:r>
              <a:rPr lang="en-US" sz="1800" dirty="0">
                <a:latin typeface="Josefin Sans" pitchFamily="2" charset="0"/>
                <a:ea typeface="Tahoma"/>
              </a:rPr>
              <a:t> (</a:t>
            </a:r>
            <a:r>
              <a:rPr lang="en-US" sz="1800" dirty="0" err="1">
                <a:latin typeface="Josefin Sans" pitchFamily="2" charset="0"/>
                <a:ea typeface="Tahoma"/>
              </a:rPr>
              <a:t>và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tính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từ</a:t>
            </a:r>
            <a:r>
              <a:rPr lang="en-US" sz="1800" dirty="0">
                <a:latin typeface="Josefin Sans" pitchFamily="2" charset="0"/>
                <a:ea typeface="Tahoma"/>
              </a:rPr>
              <a:t>)</a:t>
            </a:r>
          </a:p>
          <a:p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C389FF91-07CD-AEF8-B04B-0F266BB5926B}"/>
              </a:ext>
            </a:extLst>
          </p:cNvPr>
          <p:cNvSpPr txBox="1"/>
          <p:nvPr/>
        </p:nvSpPr>
        <p:spPr>
          <a:xfrm>
            <a:off x="316120" y="3980832"/>
            <a:ext cx="5960903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Đã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hồi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chấp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thuận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từ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mọi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người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liên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đới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đến</a:t>
            </a:r>
            <a:r>
              <a:rPr lang="en-US" sz="1800" dirty="0">
                <a:latin typeface="Josefin Sans" pitchFamily="2" charset="0"/>
                <a:ea typeface="Tahoma"/>
              </a:rPr>
              <a:t> WBS</a:t>
            </a:r>
          </a:p>
          <a:p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2650F5B5-A6E6-46C8-8132-B64550DE4674}"/>
              </a:ext>
            </a:extLst>
          </p:cNvPr>
          <p:cNvSpPr/>
          <p:nvPr/>
        </p:nvSpPr>
        <p:spPr>
          <a:xfrm>
            <a:off x="8401048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Josefin Sans" pitchFamily="2" charset="0"/>
                <a:cs typeface="Arial"/>
              </a:rPr>
              <a:t>24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0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000"/>
          </a:schemeClr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1.13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Kiểm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soát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phiên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bản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TextBox 72">
            <a:extLst>
              <a:ext uri="{FF2B5EF4-FFF2-40B4-BE49-F238E27FC236}">
                <a16:creationId xmlns:a16="http://schemas.microsoft.com/office/drawing/2014/main" id="{4494CCF1-9185-47E4-9806-4B2A513AEC53}"/>
              </a:ext>
            </a:extLst>
          </p:cNvPr>
          <p:cNvSpPr txBox="1"/>
          <p:nvPr/>
        </p:nvSpPr>
        <p:spPr>
          <a:xfrm>
            <a:off x="376466" y="989160"/>
            <a:ext cx="791930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  <a:ea typeface="Tahoma"/>
              </a:rPr>
              <a:t>Nguyên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tắc</a:t>
            </a:r>
            <a:r>
              <a:rPr lang="en-US" sz="1800" dirty="0">
                <a:latin typeface="Josefin Sans" pitchFamily="2" charset="0"/>
                <a:ea typeface="Tahoma"/>
              </a:rPr>
              <a:t>: </a:t>
            </a: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bao </a:t>
            </a:r>
            <a:r>
              <a:rPr lang="en-US" sz="1800" dirty="0" err="1">
                <a:latin typeface="Josefin Sans" pitchFamily="2" charset="0"/>
                <a:ea typeface="Tahoma"/>
              </a:rPr>
              <a:t>giờ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vứt</a:t>
            </a:r>
            <a:r>
              <a:rPr lang="en-US" sz="1800" dirty="0">
                <a:latin typeface="Josefin Sans" pitchFamily="2" charset="0"/>
                <a:ea typeface="Tahoma"/>
              </a:rPr>
              <a:t> </a:t>
            </a:r>
            <a:r>
              <a:rPr lang="en-US" sz="1800" dirty="0" err="1">
                <a:latin typeface="Josefin Sans" pitchFamily="2" charset="0"/>
                <a:ea typeface="Tahoma"/>
              </a:rPr>
              <a:t>bỏ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phiên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trước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để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còn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biết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những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rắc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rối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nảy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sinh</a:t>
            </a:r>
            <a:r>
              <a:rPr lang="en-US" sz="1800" dirty="0">
                <a:latin typeface="Josefin Sans" pitchFamily="2" charset="0"/>
                <a:ea typeface="Tahoma"/>
              </a:rPr>
              <a:t> do </a:t>
            </a:r>
            <a:r>
              <a:rPr lang="en-US" sz="1800" dirty="0" err="1">
                <a:latin typeface="Josefin Sans" pitchFamily="2" charset="0"/>
                <a:ea typeface="Tahoma"/>
              </a:rPr>
              <a:t>thay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đổi</a:t>
            </a:r>
            <a:endParaRPr lang="vi-VN" sz="1800" dirty="0">
              <a:latin typeface="Josefin Sans" pitchFamily="2" charset="0"/>
            </a:endParaRPr>
          </a:p>
          <a:p>
            <a:pPr algn="ctr"/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99303C35-8FB6-485B-8666-0A3C2A42AA19}"/>
              </a:ext>
            </a:extLst>
          </p:cNvPr>
          <p:cNvSpPr txBox="1"/>
          <p:nvPr/>
        </p:nvSpPr>
        <p:spPr>
          <a:xfrm>
            <a:off x="376467" y="1801290"/>
            <a:ext cx="79193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  <a:ea typeface="Tahoma"/>
              </a:rPr>
              <a:t>Đôi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quyết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định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trở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lại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kế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hoạch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gốc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mình</a:t>
            </a:r>
            <a:endParaRPr lang="vi-VN" dirty="0">
              <a:latin typeface="Josefin Sans" pitchFamily="2" charset="0"/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AAC3673C-EC6E-AA42-1C89-C9963669D3E0}"/>
              </a:ext>
            </a:extLst>
          </p:cNvPr>
          <p:cNvSpPr txBox="1"/>
          <p:nvPr/>
        </p:nvSpPr>
        <p:spPr>
          <a:xfrm>
            <a:off x="376465" y="2386065"/>
            <a:ext cx="7919306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  <a:ea typeface="Tahoma"/>
              </a:rPr>
              <a:t>Cần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ghi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ngày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tháng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cho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từng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phiên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bản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đánh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hiệu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phiên</a:t>
            </a:r>
            <a:r>
              <a:rPr lang="en-US" sz="1800" dirty="0">
                <a:latin typeface="Josefin Sans" pitchFamily="2" charset="0"/>
                <a:ea typeface="Tahoma"/>
              </a:rPr>
              <a:t> </a:t>
            </a:r>
            <a:r>
              <a:rPr lang="en-US" sz="1800" dirty="0" err="1">
                <a:latin typeface="Josefin Sans" pitchFamily="2" charset="0"/>
                <a:ea typeface="Tahoma"/>
              </a:rPr>
              <a:t>bản</a:t>
            </a:r>
          </a:p>
          <a:p>
            <a:pPr algn="ctr"/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E1025C62-1F39-436F-B812-F6D3DC99082F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25</a:t>
            </a:r>
            <a:endParaRPr lang="vi-VN" sz="1100" dirty="0"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9CC9D3-C25B-4052-90B5-969F8642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865" y="2744636"/>
            <a:ext cx="2493135" cy="24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000"/>
          </a:schemeClr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9B16FA-6597-4FE4-8FD6-11C64E52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797" y="897034"/>
            <a:ext cx="1674716" cy="16747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A55D5-5FDE-4A75-93AA-2FA020518505}"/>
              </a:ext>
            </a:extLst>
          </p:cNvPr>
          <p:cNvSpPr txBox="1"/>
          <p:nvPr/>
        </p:nvSpPr>
        <p:spPr>
          <a:xfrm>
            <a:off x="3251539" y="2739750"/>
            <a:ext cx="245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Josefin Sans" pitchFamily="2" charset="0"/>
              </a:rPr>
              <a:t>Ước</a:t>
            </a:r>
            <a:r>
              <a:rPr lang="en-US" sz="3600" dirty="0">
                <a:latin typeface="Josefin Sans" pitchFamily="2" charset="0"/>
              </a:rPr>
              <a:t> </a:t>
            </a:r>
            <a:r>
              <a:rPr lang="en-US" sz="3600" dirty="0" err="1">
                <a:latin typeface="Josefin Sans" pitchFamily="2" charset="0"/>
              </a:rPr>
              <a:t>lượng</a:t>
            </a:r>
            <a:endParaRPr lang="en-US" sz="3600" dirty="0">
              <a:latin typeface="Josefin Sans" pitchFamily="2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B2582217-4DD4-4764-BAF4-E577BBB42AE5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26</a:t>
            </a:r>
            <a:endParaRPr lang="vi-VN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8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44062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2.1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gì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?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11" name="TextBox 72">
            <a:extLst>
              <a:ext uri="{FF2B5EF4-FFF2-40B4-BE49-F238E27FC236}">
                <a16:creationId xmlns:a16="http://schemas.microsoft.com/office/drawing/2014/main" id="{AAC3673C-EC6E-AA42-1C89-C9963669D3E0}"/>
              </a:ext>
            </a:extLst>
          </p:cNvPr>
          <p:cNvSpPr txBox="1"/>
          <p:nvPr/>
        </p:nvSpPr>
        <p:spPr>
          <a:xfrm>
            <a:off x="496303" y="1163404"/>
            <a:ext cx="5160218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 err="1">
                <a:latin typeface="Josefin Sans" pitchFamily="2" charset="0"/>
                <a:ea typeface="Tahoma"/>
              </a:rPr>
              <a:t>Ước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hóa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tham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thông</a:t>
            </a:r>
            <a:r>
              <a:rPr lang="en-US" sz="1800" dirty="0">
                <a:latin typeface="Josefin Sans" pitchFamily="2" charset="0"/>
                <a:ea typeface="Tahoma"/>
              </a:rPr>
              <a:t> qua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xử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lý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liệu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bằng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phương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pháp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thống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kê</a:t>
            </a:r>
            <a:r>
              <a:rPr lang="en-US" sz="1800" dirty="0">
                <a:latin typeface="Josefin Sans" pitchFamily="2" charset="0"/>
                <a:ea typeface="Tahoma"/>
              </a:rPr>
              <a:t>, bao </a:t>
            </a:r>
            <a:r>
              <a:rPr lang="en-US" sz="1800" dirty="0" err="1">
                <a:latin typeface="Josefin Sans" pitchFamily="2" charset="0"/>
                <a:ea typeface="Tahoma"/>
              </a:rPr>
              <a:t>gồm</a:t>
            </a:r>
            <a:r>
              <a:rPr lang="en-US" sz="1800" dirty="0">
                <a:latin typeface="Josefin Sans" pitchFamily="2" charset="0"/>
                <a:ea typeface="Tahoma"/>
              </a:rPr>
              <a:t>:</a:t>
            </a:r>
          </a:p>
          <a:p>
            <a:endParaRPr lang="en-US" sz="1800" dirty="0">
              <a:latin typeface="Josefin Sans" pitchFamily="2" charset="0"/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Josefin Sans" pitchFamily="2" charset="0"/>
                <a:ea typeface="Tahoma"/>
              </a:rPr>
              <a:t>Uớc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thời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gian</a:t>
            </a:r>
            <a:endParaRPr lang="en-US" sz="1800" dirty="0">
              <a:latin typeface="Josefin Sans" pitchFamily="2" charset="0"/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Josefin Sans" pitchFamily="2" charset="0"/>
                <a:ea typeface="Tahoma"/>
              </a:rPr>
              <a:t>Ư</a:t>
            </a:r>
            <a:r>
              <a:rPr lang="en-US" sz="1800" dirty="0" err="1">
                <a:latin typeface="Josefin Sans" pitchFamily="2" charset="0"/>
                <a:ea typeface="Tahoma"/>
              </a:rPr>
              <a:t>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kinh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phí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Josefin Sans" pitchFamily="2" charset="0"/>
                <a:ea typeface="Tahoma"/>
              </a:rPr>
              <a:t>Ư</a:t>
            </a:r>
            <a:r>
              <a:rPr lang="en-US" sz="1800" dirty="0" err="1">
                <a:latin typeface="Josefin Sans" pitchFamily="2" charset="0"/>
                <a:ea typeface="Tahoma"/>
              </a:rPr>
              <a:t>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nhân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viên</a:t>
            </a:r>
            <a:endParaRPr lang="en-US" sz="1800" dirty="0">
              <a:latin typeface="Josefin Sans" pitchFamily="2" charset="0"/>
              <a:ea typeface="Tahoma"/>
            </a:endParaRPr>
          </a:p>
          <a:p>
            <a:pPr algn="ctr"/>
            <a:endParaRPr lang="en-US" sz="1600" dirty="0">
              <a:latin typeface="Lato"/>
              <a:ea typeface="Tahoma"/>
            </a:endParaRPr>
          </a:p>
        </p:txBody>
      </p:sp>
      <p:pic>
        <p:nvPicPr>
          <p:cNvPr id="6" name="Đồ họa 6" descr="Arrow circle with solid fill">
            <a:extLst>
              <a:ext uri="{FF2B5EF4-FFF2-40B4-BE49-F238E27FC236}">
                <a16:creationId xmlns:a16="http://schemas.microsoft.com/office/drawing/2014/main" id="{A724D012-1CA1-E5F8-C175-928D320C7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9503" y="1010931"/>
            <a:ext cx="2526269" cy="2526269"/>
          </a:xfrm>
          <a:prstGeom prst="rect">
            <a:avLst/>
          </a:prstGeom>
        </p:spPr>
      </p:pic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6768AB24-2DB9-4162-9226-48D5AFF52C82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8491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22554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2.2 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thời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gian</a:t>
            </a:r>
            <a:endParaRPr lang="en-US" sz="2400" b="1" dirty="0" err="1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927E6E6F-A162-4FCF-B0AC-645ADB828D3E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28</a:t>
            </a:r>
          </a:p>
        </p:txBody>
      </p:sp>
      <p:sp>
        <p:nvSpPr>
          <p:cNvPr id="8" name="Google Shape;354;p41">
            <a:extLst>
              <a:ext uri="{FF2B5EF4-FFF2-40B4-BE49-F238E27FC236}">
                <a16:creationId xmlns:a16="http://schemas.microsoft.com/office/drawing/2014/main" id="{EEC006A2-1650-43CC-98B8-062D2E140711}"/>
              </a:ext>
            </a:extLst>
          </p:cNvPr>
          <p:cNvSpPr/>
          <p:nvPr/>
        </p:nvSpPr>
        <p:spPr>
          <a:xfrm rot="10800000">
            <a:off x="4583416" y="1199091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5;p41">
            <a:extLst>
              <a:ext uri="{FF2B5EF4-FFF2-40B4-BE49-F238E27FC236}">
                <a16:creationId xmlns:a16="http://schemas.microsoft.com/office/drawing/2014/main" id="{EFBE1E8A-5449-49ED-BAE3-330749DE9FD6}"/>
              </a:ext>
            </a:extLst>
          </p:cNvPr>
          <p:cNvSpPr/>
          <p:nvPr/>
        </p:nvSpPr>
        <p:spPr>
          <a:xfrm rot="10800000">
            <a:off x="4583416" y="2629303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6;p41">
            <a:extLst>
              <a:ext uri="{FF2B5EF4-FFF2-40B4-BE49-F238E27FC236}">
                <a16:creationId xmlns:a16="http://schemas.microsoft.com/office/drawing/2014/main" id="{6426E4F1-5DE4-4F6A-BDDE-A246DF56DCCF}"/>
              </a:ext>
            </a:extLst>
          </p:cNvPr>
          <p:cNvSpPr/>
          <p:nvPr/>
        </p:nvSpPr>
        <p:spPr>
          <a:xfrm rot="10800000">
            <a:off x="7145280" y="2802943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7;p41">
            <a:extLst>
              <a:ext uri="{FF2B5EF4-FFF2-40B4-BE49-F238E27FC236}">
                <a16:creationId xmlns:a16="http://schemas.microsoft.com/office/drawing/2014/main" id="{381660F2-2160-43DF-82CC-A2A0379EB442}"/>
              </a:ext>
            </a:extLst>
          </p:cNvPr>
          <p:cNvSpPr/>
          <p:nvPr/>
        </p:nvSpPr>
        <p:spPr>
          <a:xfrm rot="10800000">
            <a:off x="7191741" y="2863997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8;p41">
            <a:extLst>
              <a:ext uri="{FF2B5EF4-FFF2-40B4-BE49-F238E27FC236}">
                <a16:creationId xmlns:a16="http://schemas.microsoft.com/office/drawing/2014/main" id="{5551CD71-19A4-4E2D-BC61-BE1CBB186525}"/>
              </a:ext>
            </a:extLst>
          </p:cNvPr>
          <p:cNvSpPr/>
          <p:nvPr/>
        </p:nvSpPr>
        <p:spPr>
          <a:xfrm rot="10800000">
            <a:off x="7145280" y="1391618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59;p41">
            <a:extLst>
              <a:ext uri="{FF2B5EF4-FFF2-40B4-BE49-F238E27FC236}">
                <a16:creationId xmlns:a16="http://schemas.microsoft.com/office/drawing/2014/main" id="{66426793-9944-4F2B-BA31-5961B11B5CA6}"/>
              </a:ext>
            </a:extLst>
          </p:cNvPr>
          <p:cNvSpPr/>
          <p:nvPr/>
        </p:nvSpPr>
        <p:spPr>
          <a:xfrm>
            <a:off x="1427874" y="2629303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0;p41">
            <a:extLst>
              <a:ext uri="{FF2B5EF4-FFF2-40B4-BE49-F238E27FC236}">
                <a16:creationId xmlns:a16="http://schemas.microsoft.com/office/drawing/2014/main" id="{89A0EDE8-2529-4303-A799-5C77AA6B146E}"/>
              </a:ext>
            </a:extLst>
          </p:cNvPr>
          <p:cNvSpPr/>
          <p:nvPr/>
        </p:nvSpPr>
        <p:spPr>
          <a:xfrm>
            <a:off x="1427874" y="1199091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1;p41">
            <a:extLst>
              <a:ext uri="{FF2B5EF4-FFF2-40B4-BE49-F238E27FC236}">
                <a16:creationId xmlns:a16="http://schemas.microsoft.com/office/drawing/2014/main" id="{90AD9B20-3697-46A5-9635-1F3A6CD111A0}"/>
              </a:ext>
            </a:extLst>
          </p:cNvPr>
          <p:cNvSpPr/>
          <p:nvPr/>
        </p:nvSpPr>
        <p:spPr>
          <a:xfrm>
            <a:off x="876010" y="139595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70;p41">
            <a:extLst>
              <a:ext uri="{FF2B5EF4-FFF2-40B4-BE49-F238E27FC236}">
                <a16:creationId xmlns:a16="http://schemas.microsoft.com/office/drawing/2014/main" id="{1C4C0921-90EE-4DB9-AE8E-CC055000EC51}"/>
              </a:ext>
            </a:extLst>
          </p:cNvPr>
          <p:cNvSpPr/>
          <p:nvPr/>
        </p:nvSpPr>
        <p:spPr>
          <a:xfrm>
            <a:off x="951649" y="1456997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71;p41">
            <a:extLst>
              <a:ext uri="{FF2B5EF4-FFF2-40B4-BE49-F238E27FC236}">
                <a16:creationId xmlns:a16="http://schemas.microsoft.com/office/drawing/2014/main" id="{5EC97C8F-A29E-4077-98F7-2DA731A8786D}"/>
              </a:ext>
            </a:extLst>
          </p:cNvPr>
          <p:cNvSpPr/>
          <p:nvPr/>
        </p:nvSpPr>
        <p:spPr>
          <a:xfrm>
            <a:off x="876010" y="280727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2;p41">
            <a:extLst>
              <a:ext uri="{FF2B5EF4-FFF2-40B4-BE49-F238E27FC236}">
                <a16:creationId xmlns:a16="http://schemas.microsoft.com/office/drawing/2014/main" id="{14848DC0-46AA-40A7-9AF0-97388CA598E9}"/>
              </a:ext>
            </a:extLst>
          </p:cNvPr>
          <p:cNvSpPr/>
          <p:nvPr/>
        </p:nvSpPr>
        <p:spPr>
          <a:xfrm>
            <a:off x="989686" y="2935097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73;p41">
            <a:extLst>
              <a:ext uri="{FF2B5EF4-FFF2-40B4-BE49-F238E27FC236}">
                <a16:creationId xmlns:a16="http://schemas.microsoft.com/office/drawing/2014/main" id="{E873C565-C4BE-4DBB-BFE2-E9EBB1062442}"/>
              </a:ext>
            </a:extLst>
          </p:cNvPr>
          <p:cNvSpPr/>
          <p:nvPr/>
        </p:nvSpPr>
        <p:spPr>
          <a:xfrm>
            <a:off x="989686" y="1516997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4;p41">
            <a:extLst>
              <a:ext uri="{FF2B5EF4-FFF2-40B4-BE49-F238E27FC236}">
                <a16:creationId xmlns:a16="http://schemas.microsoft.com/office/drawing/2014/main" id="{A7867BF5-9226-4600-8D7C-C382FED834A0}"/>
              </a:ext>
            </a:extLst>
          </p:cNvPr>
          <p:cNvSpPr/>
          <p:nvPr/>
        </p:nvSpPr>
        <p:spPr>
          <a:xfrm>
            <a:off x="7261261" y="2935097"/>
            <a:ext cx="700500" cy="7005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5;p41">
            <a:extLst>
              <a:ext uri="{FF2B5EF4-FFF2-40B4-BE49-F238E27FC236}">
                <a16:creationId xmlns:a16="http://schemas.microsoft.com/office/drawing/2014/main" id="{0AF6BCA5-AB05-494D-A690-6DB1AE7C9A79}"/>
              </a:ext>
            </a:extLst>
          </p:cNvPr>
          <p:cNvSpPr/>
          <p:nvPr/>
        </p:nvSpPr>
        <p:spPr>
          <a:xfrm>
            <a:off x="7261261" y="1516997"/>
            <a:ext cx="700500" cy="7005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376;p41">
            <a:extLst>
              <a:ext uri="{FF2B5EF4-FFF2-40B4-BE49-F238E27FC236}">
                <a16:creationId xmlns:a16="http://schemas.microsoft.com/office/drawing/2014/main" id="{8CEDAC79-EC02-4C5F-B5BA-25B9B4C26976}"/>
              </a:ext>
            </a:extLst>
          </p:cNvPr>
          <p:cNvGrpSpPr/>
          <p:nvPr/>
        </p:nvGrpSpPr>
        <p:grpSpPr>
          <a:xfrm>
            <a:off x="7437089" y="3106339"/>
            <a:ext cx="358999" cy="358999"/>
            <a:chOff x="-55988800" y="3982600"/>
            <a:chExt cx="319025" cy="319025"/>
          </a:xfrm>
          <a:solidFill>
            <a:srgbClr val="C00000"/>
          </a:solidFill>
        </p:grpSpPr>
        <p:sp>
          <p:nvSpPr>
            <p:cNvPr id="24" name="Google Shape;377;p41">
              <a:extLst>
                <a:ext uri="{FF2B5EF4-FFF2-40B4-BE49-F238E27FC236}">
                  <a16:creationId xmlns:a16="http://schemas.microsoft.com/office/drawing/2014/main" id="{3BC558AB-73D8-4780-84FB-CEB2295617FD}"/>
                </a:ext>
              </a:extLst>
            </p:cNvPr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8;p41">
              <a:extLst>
                <a:ext uri="{FF2B5EF4-FFF2-40B4-BE49-F238E27FC236}">
                  <a16:creationId xmlns:a16="http://schemas.microsoft.com/office/drawing/2014/main" id="{3FFB4383-2DB7-4DA7-8D48-58EF3156DD2E}"/>
                </a:ext>
              </a:extLst>
            </p:cNvPr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9;p41">
              <a:extLst>
                <a:ext uri="{FF2B5EF4-FFF2-40B4-BE49-F238E27FC236}">
                  <a16:creationId xmlns:a16="http://schemas.microsoft.com/office/drawing/2014/main" id="{004DF635-35CB-4AA9-B126-08348B1FAC7C}"/>
                </a:ext>
              </a:extLst>
            </p:cNvPr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0;p41">
              <a:extLst>
                <a:ext uri="{FF2B5EF4-FFF2-40B4-BE49-F238E27FC236}">
                  <a16:creationId xmlns:a16="http://schemas.microsoft.com/office/drawing/2014/main" id="{CA601958-855D-4EE6-AC5B-7ED40F4681DE}"/>
                </a:ext>
              </a:extLst>
            </p:cNvPr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1;p41">
              <a:extLst>
                <a:ext uri="{FF2B5EF4-FFF2-40B4-BE49-F238E27FC236}">
                  <a16:creationId xmlns:a16="http://schemas.microsoft.com/office/drawing/2014/main" id="{CBC66C88-CA23-4769-BBDD-9AD66C324F02}"/>
                </a:ext>
              </a:extLst>
            </p:cNvPr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382;p41">
            <a:extLst>
              <a:ext uri="{FF2B5EF4-FFF2-40B4-BE49-F238E27FC236}">
                <a16:creationId xmlns:a16="http://schemas.microsoft.com/office/drawing/2014/main" id="{0FDFBB26-8962-4840-B113-B16DEC8A7F00}"/>
              </a:ext>
            </a:extLst>
          </p:cNvPr>
          <p:cNvGrpSpPr/>
          <p:nvPr/>
        </p:nvGrpSpPr>
        <p:grpSpPr>
          <a:xfrm>
            <a:off x="1154551" y="1683868"/>
            <a:ext cx="358099" cy="358099"/>
            <a:chOff x="-57568775" y="3198925"/>
            <a:chExt cx="318225" cy="318225"/>
          </a:xfrm>
        </p:grpSpPr>
        <p:sp>
          <p:nvSpPr>
            <p:cNvPr id="30" name="Google Shape;383;p41">
              <a:extLst>
                <a:ext uri="{FF2B5EF4-FFF2-40B4-BE49-F238E27FC236}">
                  <a16:creationId xmlns:a16="http://schemas.microsoft.com/office/drawing/2014/main" id="{2748C9A6-C281-4D57-ACCC-D51749F91F76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;p41">
              <a:extLst>
                <a:ext uri="{FF2B5EF4-FFF2-40B4-BE49-F238E27FC236}">
                  <a16:creationId xmlns:a16="http://schemas.microsoft.com/office/drawing/2014/main" id="{58B086B2-9A6F-418C-800F-75145600BE52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5;p41">
              <a:extLst>
                <a:ext uri="{FF2B5EF4-FFF2-40B4-BE49-F238E27FC236}">
                  <a16:creationId xmlns:a16="http://schemas.microsoft.com/office/drawing/2014/main" id="{360F7DCF-AD87-46E5-B28B-E388E44C861A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6;p41">
              <a:extLst>
                <a:ext uri="{FF2B5EF4-FFF2-40B4-BE49-F238E27FC236}">
                  <a16:creationId xmlns:a16="http://schemas.microsoft.com/office/drawing/2014/main" id="{11FD3024-AA47-4983-A1B4-99C81335E8F1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7;p41">
              <a:extLst>
                <a:ext uri="{FF2B5EF4-FFF2-40B4-BE49-F238E27FC236}">
                  <a16:creationId xmlns:a16="http://schemas.microsoft.com/office/drawing/2014/main" id="{3A8E810B-96AC-4456-8C0E-935FE7B69F83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8;p41">
              <a:extLst>
                <a:ext uri="{FF2B5EF4-FFF2-40B4-BE49-F238E27FC236}">
                  <a16:creationId xmlns:a16="http://schemas.microsoft.com/office/drawing/2014/main" id="{6D2E01F6-220A-4982-9DC4-28A5AB849376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89;p41">
            <a:extLst>
              <a:ext uri="{FF2B5EF4-FFF2-40B4-BE49-F238E27FC236}">
                <a16:creationId xmlns:a16="http://schemas.microsoft.com/office/drawing/2014/main" id="{D1CFBB6C-B6EF-4B7A-AB8B-CEBD8B280850}"/>
              </a:ext>
            </a:extLst>
          </p:cNvPr>
          <p:cNvGrpSpPr/>
          <p:nvPr/>
        </p:nvGrpSpPr>
        <p:grpSpPr>
          <a:xfrm>
            <a:off x="7459257" y="1676143"/>
            <a:ext cx="314662" cy="358999"/>
            <a:chOff x="-55576850" y="3198125"/>
            <a:chExt cx="279625" cy="319025"/>
          </a:xfrm>
          <a:solidFill>
            <a:schemeClr val="bg1"/>
          </a:solidFill>
        </p:grpSpPr>
        <p:sp>
          <p:nvSpPr>
            <p:cNvPr id="37" name="Google Shape;390;p41">
              <a:extLst>
                <a:ext uri="{FF2B5EF4-FFF2-40B4-BE49-F238E27FC236}">
                  <a16:creationId xmlns:a16="http://schemas.microsoft.com/office/drawing/2014/main" id="{8372DD36-7332-4171-ACCE-E87072EFDD2E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391;p41">
              <a:extLst>
                <a:ext uri="{FF2B5EF4-FFF2-40B4-BE49-F238E27FC236}">
                  <a16:creationId xmlns:a16="http://schemas.microsoft.com/office/drawing/2014/main" id="{1D62D2AD-CAB3-48FD-BD50-AB9DA2C9E327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392;p41">
              <a:extLst>
                <a:ext uri="{FF2B5EF4-FFF2-40B4-BE49-F238E27FC236}">
                  <a16:creationId xmlns:a16="http://schemas.microsoft.com/office/drawing/2014/main" id="{74E1B18A-7954-4D0F-B8DD-FF8C922FEF21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393;p41">
              <a:extLst>
                <a:ext uri="{FF2B5EF4-FFF2-40B4-BE49-F238E27FC236}">
                  <a16:creationId xmlns:a16="http://schemas.microsoft.com/office/drawing/2014/main" id="{8EF95E2C-D0B2-4462-82FE-68C5506B0854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oogle Shape;394;p41">
            <a:extLst>
              <a:ext uri="{FF2B5EF4-FFF2-40B4-BE49-F238E27FC236}">
                <a16:creationId xmlns:a16="http://schemas.microsoft.com/office/drawing/2014/main" id="{16C73653-893B-4A26-B46F-42F4770291AB}"/>
              </a:ext>
            </a:extLst>
          </p:cNvPr>
          <p:cNvGrpSpPr/>
          <p:nvPr/>
        </p:nvGrpSpPr>
        <p:grpSpPr>
          <a:xfrm>
            <a:off x="1176269" y="3094756"/>
            <a:ext cx="314662" cy="358971"/>
            <a:chOff x="-56766175" y="3198925"/>
            <a:chExt cx="279625" cy="319000"/>
          </a:xfrm>
        </p:grpSpPr>
        <p:sp>
          <p:nvSpPr>
            <p:cNvPr id="42" name="Google Shape;395;p41">
              <a:extLst>
                <a:ext uri="{FF2B5EF4-FFF2-40B4-BE49-F238E27FC236}">
                  <a16:creationId xmlns:a16="http://schemas.microsoft.com/office/drawing/2014/main" id="{702E1AC2-D046-4E36-85FB-7D7A69C97DEA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6;p41">
              <a:extLst>
                <a:ext uri="{FF2B5EF4-FFF2-40B4-BE49-F238E27FC236}">
                  <a16:creationId xmlns:a16="http://schemas.microsoft.com/office/drawing/2014/main" id="{3DADFBDB-C7F1-4686-8AEF-EC1A7B14B404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7;p41">
              <a:extLst>
                <a:ext uri="{FF2B5EF4-FFF2-40B4-BE49-F238E27FC236}">
                  <a16:creationId xmlns:a16="http://schemas.microsoft.com/office/drawing/2014/main" id="{96E4591D-B543-4694-B26B-B429C8BF9982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8;p41">
              <a:extLst>
                <a:ext uri="{FF2B5EF4-FFF2-40B4-BE49-F238E27FC236}">
                  <a16:creationId xmlns:a16="http://schemas.microsoft.com/office/drawing/2014/main" id="{B7B06F72-15D2-4553-9791-7832036B5538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9;p41">
              <a:extLst>
                <a:ext uri="{FF2B5EF4-FFF2-40B4-BE49-F238E27FC236}">
                  <a16:creationId xmlns:a16="http://schemas.microsoft.com/office/drawing/2014/main" id="{4EC57ABF-255B-4A78-B134-8E4F941E9104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0;p41">
              <a:extLst>
                <a:ext uri="{FF2B5EF4-FFF2-40B4-BE49-F238E27FC236}">
                  <a16:creationId xmlns:a16="http://schemas.microsoft.com/office/drawing/2014/main" id="{76BD6B1A-63E4-463E-AE0D-7B3281A3614F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1;p41">
              <a:extLst>
                <a:ext uri="{FF2B5EF4-FFF2-40B4-BE49-F238E27FC236}">
                  <a16:creationId xmlns:a16="http://schemas.microsoft.com/office/drawing/2014/main" id="{3DE3E687-D1C6-483C-A238-768EBA136E12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4771507-813A-4414-924C-C88F06C34279}"/>
              </a:ext>
            </a:extLst>
          </p:cNvPr>
          <p:cNvSpPr txBox="1"/>
          <p:nvPr/>
        </p:nvSpPr>
        <p:spPr>
          <a:xfrm>
            <a:off x="1953490" y="1391618"/>
            <a:ext cx="2078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Josefin Sans" pitchFamily="2" charset="0"/>
              </a:rPr>
              <a:t>Ư</a:t>
            </a:r>
            <a:r>
              <a:rPr lang="en-US" dirty="0" err="1">
                <a:latin typeface="Josefin Sans" pitchFamily="2" charset="0"/>
              </a:rPr>
              <a:t>ớc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lượng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thời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gian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khó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hơn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xây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dựng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bảng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công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việc</a:t>
            </a:r>
            <a:endParaRPr lang="en-US" dirty="0">
              <a:latin typeface="Josefin Sans" pitchFamily="2" charset="0"/>
            </a:endParaRPr>
          </a:p>
          <a:p>
            <a:pPr algn="just"/>
            <a:r>
              <a:rPr lang="en-US" dirty="0">
                <a:latin typeface="Josefin Sans" pitchFamily="2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BDEEB3-DF30-4979-AB4E-50B8B6058A35}"/>
              </a:ext>
            </a:extLst>
          </p:cNvPr>
          <p:cNvSpPr txBox="1"/>
          <p:nvPr/>
        </p:nvSpPr>
        <p:spPr>
          <a:xfrm>
            <a:off x="4890193" y="1378586"/>
            <a:ext cx="2078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Josefin Sans" pitchFamily="2" charset="0"/>
              </a:rPr>
              <a:t>Ư</a:t>
            </a:r>
            <a:r>
              <a:rPr lang="en-US" dirty="0" err="1">
                <a:latin typeface="Josefin Sans" pitchFamily="2" charset="0"/>
              </a:rPr>
              <a:t>ớc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lượng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thời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gian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cho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mỗi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công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việc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nhỏ</a:t>
            </a:r>
            <a:r>
              <a:rPr lang="en-US" dirty="0">
                <a:latin typeface="Josefin Sans" pitchFamily="2" charset="0"/>
              </a:rPr>
              <a:t>, </a:t>
            </a:r>
            <a:r>
              <a:rPr lang="en-US" dirty="0" err="1">
                <a:latin typeface="Josefin Sans" pitchFamily="2" charset="0"/>
              </a:rPr>
              <a:t>để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ước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lượng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toàn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bộ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thời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gian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dự</a:t>
            </a:r>
            <a:r>
              <a:rPr lang="en-US" dirty="0">
                <a:latin typeface="Josefin Sans" pitchFamily="2" charset="0"/>
              </a:rPr>
              <a:t> </a:t>
            </a:r>
            <a:r>
              <a:rPr lang="en-US" dirty="0" err="1">
                <a:latin typeface="Josefin Sans" pitchFamily="2" charset="0"/>
              </a:rPr>
              <a:t>án</a:t>
            </a:r>
            <a:endParaRPr lang="en-US" dirty="0">
              <a:latin typeface="Josefin Sans" pitchFamily="2" charset="0"/>
            </a:endParaRPr>
          </a:p>
          <a:p>
            <a:r>
              <a:rPr lang="en-US" sz="1600" dirty="0">
                <a:latin typeface="Josefin Sans" pitchFamily="2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0486FC-8F82-4D7D-A0EE-2AE8150926AC}"/>
              </a:ext>
            </a:extLst>
          </p:cNvPr>
          <p:cNvSpPr txBox="1"/>
          <p:nvPr/>
        </p:nvSpPr>
        <p:spPr>
          <a:xfrm>
            <a:off x="1952595" y="2882067"/>
            <a:ext cx="2078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Josefin Sans" pitchFamily="2" charset="0"/>
              </a:rPr>
              <a:t>Ước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lượng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thời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gian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sẽ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là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cơ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sở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để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đánh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giá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tiến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độ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của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dự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án</a:t>
            </a:r>
            <a:endParaRPr lang="en-US" sz="1400" dirty="0">
              <a:latin typeface="Josefin Sans" pitchFamily="2" charset="0"/>
            </a:endParaRPr>
          </a:p>
          <a:p>
            <a:r>
              <a:rPr lang="en-US" dirty="0">
                <a:latin typeface="Josefin Sans" pitchFamily="2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7DFAA8-E927-4FE0-867D-6CD9E8861047}"/>
              </a:ext>
            </a:extLst>
          </p:cNvPr>
          <p:cNvSpPr txBox="1"/>
          <p:nvPr/>
        </p:nvSpPr>
        <p:spPr>
          <a:xfrm>
            <a:off x="4890193" y="2885101"/>
            <a:ext cx="20780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Josefin Sans" pitchFamily="2" charset="0"/>
              </a:rPr>
              <a:t>Xác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định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công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việc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quan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trọng</a:t>
            </a:r>
            <a:r>
              <a:rPr lang="en-US" sz="1400" dirty="0">
                <a:latin typeface="Josefin Sans" pitchFamily="2" charset="0"/>
              </a:rPr>
              <a:t>, </a:t>
            </a:r>
            <a:r>
              <a:rPr lang="en-US" sz="1400" dirty="0" err="1">
                <a:latin typeface="Josefin Sans" pitchFamily="2" charset="0"/>
              </a:rPr>
              <a:t>công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việc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nào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phải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làm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trước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công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việc</a:t>
            </a:r>
            <a:r>
              <a:rPr lang="en-US" sz="1400" dirty="0">
                <a:latin typeface="Josefin Sans" pitchFamily="2" charset="0"/>
              </a:rPr>
              <a:t> </a:t>
            </a:r>
            <a:r>
              <a:rPr lang="en-US" sz="1400" dirty="0" err="1">
                <a:latin typeface="Josefin Sans" pitchFamily="2" charset="0"/>
              </a:rPr>
              <a:t>nào</a:t>
            </a:r>
            <a:endParaRPr lang="en-US" sz="1400" dirty="0">
              <a:latin typeface="Josefin Sans" pitchFamily="2" charset="0"/>
            </a:endParaRPr>
          </a:p>
          <a:p>
            <a:r>
              <a:rPr lang="en-US" dirty="0">
                <a:latin typeface="Josefin San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22728"/>
            <a:ext cx="655566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2.3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Trở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ngại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gặp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phải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khi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11" name="TextBox 72">
            <a:extLst>
              <a:ext uri="{FF2B5EF4-FFF2-40B4-BE49-F238E27FC236}">
                <a16:creationId xmlns:a16="http://schemas.microsoft.com/office/drawing/2014/main" id="{AAC3673C-EC6E-AA42-1C89-C9963669D3E0}"/>
              </a:ext>
            </a:extLst>
          </p:cNvPr>
          <p:cNvSpPr txBox="1"/>
          <p:nvPr/>
        </p:nvSpPr>
        <p:spPr>
          <a:xfrm>
            <a:off x="724906" y="952082"/>
            <a:ext cx="66506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Thiếu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thông</a:t>
            </a:r>
            <a:r>
              <a:rPr lang="en-US" sz="1800" dirty="0">
                <a:latin typeface="Josefin Sans" pitchFamily="2" charset="0"/>
                <a:ea typeface="Tahoma"/>
              </a:rPr>
              <a:t> tin, </a:t>
            </a:r>
            <a:r>
              <a:rPr lang="en-US" sz="1800" dirty="0" err="1">
                <a:latin typeface="Josefin Sans" pitchFamily="2" charset="0"/>
                <a:ea typeface="Tahoma"/>
              </a:rPr>
              <a:t>thiếu</a:t>
            </a:r>
            <a:r>
              <a:rPr lang="en-US" sz="1800" dirty="0">
                <a:latin typeface="Josefin Sans" pitchFamily="2" charset="0"/>
                <a:ea typeface="Tahoma"/>
              </a:rPr>
              <a:t> tri </a:t>
            </a:r>
            <a:r>
              <a:rPr lang="en-US" sz="1800" dirty="0" err="1">
                <a:latin typeface="Josefin Sans" pitchFamily="2" charset="0"/>
                <a:ea typeface="Tahoma"/>
              </a:rPr>
              <a:t>thức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4C2A1DCA-06F7-1183-5B47-D5D7C2932509}"/>
              </a:ext>
            </a:extLst>
          </p:cNvPr>
          <p:cNvSpPr txBox="1"/>
          <p:nvPr/>
        </p:nvSpPr>
        <p:spPr>
          <a:xfrm>
            <a:off x="724904" y="2422853"/>
            <a:ext cx="665061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>
                <a:latin typeface="Josefin Sans" pitchFamily="2" charset="0"/>
                <a:ea typeface="Tahoma"/>
              </a:rPr>
              <a:t>Sau </a:t>
            </a:r>
            <a:r>
              <a:rPr lang="en-US" sz="1800" dirty="0" err="1">
                <a:latin typeface="Josefin Sans" pitchFamily="2" charset="0"/>
                <a:ea typeface="Tahoma"/>
              </a:rPr>
              <a:t>khi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một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ước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thời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gian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rồi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ước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có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thể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bị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những</a:t>
            </a:r>
            <a:r>
              <a:rPr lang="en-US" sz="1800" dirty="0">
                <a:latin typeface="Josefin Sans" pitchFamily="2" charset="0"/>
                <a:ea typeface="Tahoma"/>
              </a:rPr>
              <a:t> ý </a:t>
            </a:r>
            <a:r>
              <a:rPr lang="en-US" sz="1800" dirty="0" err="1">
                <a:latin typeface="Josefin Sans" pitchFamily="2" charset="0"/>
                <a:ea typeface="Tahoma"/>
              </a:rPr>
              <a:t>kiến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góp</a:t>
            </a:r>
            <a:r>
              <a:rPr lang="en-US" sz="1800" dirty="0">
                <a:latin typeface="Josefin Sans" pitchFamily="2" charset="0"/>
                <a:ea typeface="Tahoma"/>
              </a:rPr>
              <a:t> ý: </a:t>
            </a:r>
            <a:r>
              <a:rPr lang="en-US" sz="1800" dirty="0" err="1">
                <a:latin typeface="Josefin Sans" pitchFamily="2" charset="0"/>
                <a:ea typeface="Tahoma"/>
              </a:rPr>
              <a:t>cố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tình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ngắn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lại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hoặc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dãn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dài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F9C59791-3CA1-8A26-33FD-31C6D2154564}"/>
              </a:ext>
            </a:extLst>
          </p:cNvPr>
          <p:cNvSpPr txBox="1"/>
          <p:nvPr/>
        </p:nvSpPr>
        <p:spPr>
          <a:xfrm>
            <a:off x="724905" y="1776522"/>
            <a:ext cx="66506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lường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trước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sự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hoà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thuận</a:t>
            </a:r>
            <a:r>
              <a:rPr lang="en-US" sz="1800" dirty="0">
                <a:latin typeface="Josefin Sans" pitchFamily="2" charset="0"/>
                <a:ea typeface="Tahoma"/>
              </a:rPr>
              <a:t> hay </a:t>
            </a:r>
            <a:r>
              <a:rPr lang="en-US" sz="1800" dirty="0" err="1">
                <a:latin typeface="Josefin Sans" pitchFamily="2" charset="0"/>
                <a:ea typeface="Tahoma"/>
              </a:rPr>
              <a:t>bất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hoà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những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thành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viên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thực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hiện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dự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án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6BB9A3B8-80A6-9B1C-5052-4AB7E7797069}"/>
              </a:ext>
            </a:extLst>
          </p:cNvPr>
          <p:cNvSpPr txBox="1"/>
          <p:nvPr/>
        </p:nvSpPr>
        <p:spPr>
          <a:xfrm>
            <a:off x="724905" y="1386669"/>
            <a:ext cx="66506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lường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trước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những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phức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tạp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kĩ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thuật</a:t>
            </a:r>
            <a:endParaRPr lang="en-US" sz="1600" dirty="0">
              <a:latin typeface="Josefin Sans" pitchFamily="2" charset="0"/>
              <a:ea typeface="Tahoma"/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18EFAC3B-F5E7-BC76-1808-A7D448BD955D}"/>
              </a:ext>
            </a:extLst>
          </p:cNvPr>
          <p:cNvSpPr txBox="1"/>
          <p:nvPr/>
        </p:nvSpPr>
        <p:spPr>
          <a:xfrm>
            <a:off x="724905" y="3378131"/>
            <a:ext cx="66506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Sức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ép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của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cấp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trên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83AB5092-C3E8-40DD-ACDF-97D2EC62DDBB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A9506-652F-4EF2-91B2-7A9EA26F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414" y="3459258"/>
            <a:ext cx="1448715" cy="14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8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FD4FDB-CF35-403A-A70C-6EABABA4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00" y="1800942"/>
            <a:ext cx="1262753" cy="1262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B5F87-553C-48E7-9808-A8CE290EC5B7}"/>
              </a:ext>
            </a:extLst>
          </p:cNvPr>
          <p:cNvSpPr txBox="1"/>
          <p:nvPr/>
        </p:nvSpPr>
        <p:spPr>
          <a:xfrm>
            <a:off x="1649740" y="3170022"/>
            <a:ext cx="265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Josefin Sans" pitchFamily="2" charset="0"/>
              </a:rPr>
              <a:t>Bảng</a:t>
            </a:r>
            <a:r>
              <a:rPr lang="en-US" sz="2400" dirty="0">
                <a:latin typeface="Josefin Sans" pitchFamily="2" charset="0"/>
              </a:rPr>
              <a:t> </a:t>
            </a:r>
            <a:r>
              <a:rPr lang="en-US" sz="2400" dirty="0" err="1">
                <a:latin typeface="Josefin Sans" pitchFamily="2" charset="0"/>
              </a:rPr>
              <a:t>công</a:t>
            </a:r>
            <a:r>
              <a:rPr lang="en-US" sz="2400" dirty="0">
                <a:latin typeface="Josefin Sans" pitchFamily="2" charset="0"/>
              </a:rPr>
              <a:t> </a:t>
            </a:r>
            <a:r>
              <a:rPr lang="en-US" sz="2400" dirty="0" err="1">
                <a:latin typeface="Josefin Sans" pitchFamily="2" charset="0"/>
              </a:rPr>
              <a:t>việc</a:t>
            </a:r>
            <a:endParaRPr lang="en-US" sz="2400" dirty="0">
              <a:latin typeface="Josefin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D56A8F-0A7A-4652-AE8C-A40CF05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79" y="1679111"/>
            <a:ext cx="1262753" cy="1262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04A264-F3D8-46A9-A351-AF7E5B6107AE}"/>
              </a:ext>
            </a:extLst>
          </p:cNvPr>
          <p:cNvSpPr txBox="1"/>
          <p:nvPr/>
        </p:nvSpPr>
        <p:spPr>
          <a:xfrm>
            <a:off x="5268852" y="3170022"/>
            <a:ext cx="17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Josefin Sans" pitchFamily="2" charset="0"/>
              </a:rPr>
              <a:t>Ước</a:t>
            </a:r>
            <a:r>
              <a:rPr lang="en-US" sz="2400" dirty="0">
                <a:latin typeface="Josefin Sans" pitchFamily="2" charset="0"/>
              </a:rPr>
              <a:t> </a:t>
            </a:r>
            <a:r>
              <a:rPr lang="en-US" sz="2400" dirty="0" err="1">
                <a:latin typeface="Josefin Sans" pitchFamily="2" charset="0"/>
              </a:rPr>
              <a:t>lượng</a:t>
            </a:r>
            <a:endParaRPr lang="en-US" sz="2400" dirty="0">
              <a:latin typeface="Josefi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82394-6375-4A77-9E7F-358661183F2B}"/>
              </a:ext>
            </a:extLst>
          </p:cNvPr>
          <p:cNvSpPr txBox="1"/>
          <p:nvPr/>
        </p:nvSpPr>
        <p:spPr>
          <a:xfrm>
            <a:off x="2629790" y="496064"/>
            <a:ext cx="377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Josefin Sans" pitchFamily="2" charset="0"/>
              </a:rPr>
              <a:t>Nội</a:t>
            </a:r>
            <a:r>
              <a:rPr lang="en-US" sz="3200" dirty="0">
                <a:latin typeface="Josefin Sans" pitchFamily="2" charset="0"/>
              </a:rPr>
              <a:t> dung </a:t>
            </a:r>
            <a:r>
              <a:rPr lang="en-US" sz="3200" dirty="0" err="1">
                <a:latin typeface="Josefin Sans" pitchFamily="2" charset="0"/>
              </a:rPr>
              <a:t>bài</a:t>
            </a:r>
            <a:r>
              <a:rPr lang="en-US" sz="3200" dirty="0">
                <a:latin typeface="Josefin Sans" pitchFamily="2" charset="0"/>
              </a:rPr>
              <a:t> </a:t>
            </a:r>
            <a:r>
              <a:rPr lang="en-US" sz="3200" dirty="0" err="1">
                <a:latin typeface="Josefin Sans" pitchFamily="2" charset="0"/>
              </a:rPr>
              <a:t>học</a:t>
            </a:r>
            <a:endParaRPr lang="en-US" sz="3200" dirty="0">
              <a:latin typeface="Josefin Sans" pitchFamily="2" charset="0"/>
            </a:endParaRPr>
          </a:p>
        </p:txBody>
      </p:sp>
      <p:sp>
        <p:nvSpPr>
          <p:cNvPr id="9" name="Hình Bầu dục 5">
            <a:extLst>
              <a:ext uri="{FF2B5EF4-FFF2-40B4-BE49-F238E27FC236}">
                <a16:creationId xmlns:a16="http://schemas.microsoft.com/office/drawing/2014/main" id="{133B9611-400F-4121-AFF5-E3264AF34CAD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</a:t>
            </a:r>
            <a:r>
              <a:rPr lang="en-US" sz="1100" dirty="0">
                <a:latin typeface="Arial"/>
                <a:cs typeface="Arial"/>
              </a:rPr>
              <a:t>3</a:t>
            </a:r>
            <a:endParaRPr lang="vi-VN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8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24904" y="27071"/>
            <a:ext cx="633398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2.3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Trở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ngại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gặp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phải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khi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11" name="TextBox 72">
            <a:extLst>
              <a:ext uri="{FF2B5EF4-FFF2-40B4-BE49-F238E27FC236}">
                <a16:creationId xmlns:a16="http://schemas.microsoft.com/office/drawing/2014/main" id="{AAC3673C-EC6E-AA42-1C89-C9963669D3E0}"/>
              </a:ext>
            </a:extLst>
          </p:cNvPr>
          <p:cNvSpPr txBox="1"/>
          <p:nvPr/>
        </p:nvSpPr>
        <p:spPr>
          <a:xfrm>
            <a:off x="323645" y="956326"/>
            <a:ext cx="61672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Hạn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hẹp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về</a:t>
            </a:r>
            <a:r>
              <a:rPr lang="en-US" sz="1800" dirty="0">
                <a:latin typeface="Josefin Sans" pitchFamily="2" charset="0"/>
                <a:ea typeface="Tahoma"/>
              </a:rPr>
              <a:t> </a:t>
            </a:r>
            <a:r>
              <a:rPr lang="en-US" sz="1800" dirty="0" err="1">
                <a:latin typeface="Josefin Sans" pitchFamily="2" charset="0"/>
                <a:ea typeface="Tahoma"/>
              </a:rPr>
              <a:t>kinh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phí</a:t>
            </a:r>
            <a:endParaRPr lang="vi-VN" dirty="0" err="1">
              <a:latin typeface="Josefin Sans" pitchFamily="2" charset="0"/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4C2A1DCA-06F7-1183-5B47-D5D7C2932509}"/>
              </a:ext>
            </a:extLst>
          </p:cNvPr>
          <p:cNvSpPr txBox="1"/>
          <p:nvPr/>
        </p:nvSpPr>
        <p:spPr>
          <a:xfrm>
            <a:off x="323644" y="2323936"/>
            <a:ext cx="61672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Người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khác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cung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cấp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đủ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thông</a:t>
            </a:r>
            <a:r>
              <a:rPr lang="en-US" sz="1800" dirty="0">
                <a:latin typeface="Josefin Sans" pitchFamily="2" charset="0"/>
                <a:ea typeface="Tahoma"/>
              </a:rPr>
              <a:t> tin 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F9C59791-3CA1-8A26-33FD-31C6D2154564}"/>
              </a:ext>
            </a:extLst>
          </p:cNvPr>
          <p:cNvSpPr txBox="1"/>
          <p:nvPr/>
        </p:nvSpPr>
        <p:spPr>
          <a:xfrm>
            <a:off x="323645" y="1879159"/>
            <a:ext cx="62290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Bảng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việc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được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xây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dựng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tốt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6BB9A3B8-80A6-9B1C-5052-4AB7E7797069}"/>
              </a:ext>
            </a:extLst>
          </p:cNvPr>
          <p:cNvSpPr txBox="1"/>
          <p:nvPr/>
        </p:nvSpPr>
        <p:spPr>
          <a:xfrm>
            <a:off x="323644" y="1405152"/>
            <a:ext cx="62290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Thiếu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thời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gian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cân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nhắc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tính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toán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trao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đổi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gặp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gỡ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18EFAC3B-F5E7-BC76-1808-A7D448BD955D}"/>
              </a:ext>
            </a:extLst>
          </p:cNvPr>
          <p:cNvSpPr txBox="1"/>
          <p:nvPr/>
        </p:nvSpPr>
        <p:spPr>
          <a:xfrm>
            <a:off x="323645" y="2832516"/>
            <a:ext cx="61672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 err="1">
                <a:latin typeface="Josefin Sans" pitchFamily="2" charset="0"/>
                <a:ea typeface="Tahoma"/>
              </a:rPr>
              <a:t>Phát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biểu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không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rõ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về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mục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đích</a:t>
            </a:r>
            <a:r>
              <a:rPr lang="en-US" sz="1800" dirty="0">
                <a:latin typeface="Josefin Sans" pitchFamily="2" charset="0"/>
                <a:ea typeface="Tahoma"/>
              </a:rPr>
              <a:t>, </a:t>
            </a:r>
            <a:r>
              <a:rPr lang="en-US" sz="1800" dirty="0" err="1">
                <a:latin typeface="Josefin Sans" pitchFamily="2" charset="0"/>
                <a:ea typeface="Tahoma"/>
              </a:rPr>
              <a:t>mục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tiêu</a:t>
            </a:r>
            <a:r>
              <a:rPr lang="en-US" sz="1800" dirty="0">
                <a:latin typeface="Josefin Sans" pitchFamily="2" charset="0"/>
                <a:ea typeface="Tahoma"/>
              </a:rPr>
              <a:t> , </a:t>
            </a:r>
            <a:r>
              <a:rPr lang="en-US" sz="1800" dirty="0" err="1">
                <a:latin typeface="Josefin Sans" pitchFamily="2" charset="0"/>
                <a:ea typeface="Tahoma"/>
              </a:rPr>
              <a:t>kết</a:t>
            </a:r>
            <a:r>
              <a:rPr lang="en-US" sz="1800" dirty="0">
                <a:latin typeface="Josefin Sans" pitchFamily="2" charset="0"/>
                <a:ea typeface="Tahoma"/>
              </a:rPr>
              <a:t> </a:t>
            </a:r>
            <a:r>
              <a:rPr lang="en-US" sz="1800" dirty="0" err="1">
                <a:latin typeface="Josefin Sans" pitchFamily="2" charset="0"/>
                <a:ea typeface="Tahoma"/>
              </a:rPr>
              <a:t>quả</a:t>
            </a:r>
            <a:endParaRPr lang="en-US" sz="1800" dirty="0">
              <a:latin typeface="Josefin Sans" pitchFamily="2" charset="0"/>
              <a:ea typeface="Tahoma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FC0F5E1B-4B61-466D-85BD-CD13C66449E8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21BA48-F3B4-4AD7-BF0F-F593CF156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26" y="3234837"/>
            <a:ext cx="1656803" cy="17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323741" y="561833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hỏi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?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88D6A8A9-3D5A-9ED1-BD31-20ECF8405539}"/>
              </a:ext>
            </a:extLst>
          </p:cNvPr>
          <p:cNvSpPr/>
          <p:nvPr/>
        </p:nvSpPr>
        <p:spPr>
          <a:xfrm>
            <a:off x="2373452" y="1357015"/>
            <a:ext cx="4827669" cy="2752223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Trong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các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trở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ngại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trên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thì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theo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bạn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đâu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là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 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trở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ngại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lớn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nhất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dẫn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đến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một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dự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án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thất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bại</a:t>
            </a:r>
            <a:r>
              <a:rPr lang="vi-VN" sz="20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? Biện pháp khắc phục là gì ?</a:t>
            </a:r>
            <a:endParaRPr lang="vi-VN" dirty="0">
              <a:latin typeface="Josefin Sans" pitchFamily="2" charset="0"/>
            </a:endParaRPr>
          </a:p>
        </p:txBody>
      </p:sp>
      <p:pic>
        <p:nvPicPr>
          <p:cNvPr id="4" name="Đồ họa 5" descr="Help with solid fill">
            <a:extLst>
              <a:ext uri="{FF2B5EF4-FFF2-40B4-BE49-F238E27FC236}">
                <a16:creationId xmlns:a16="http://schemas.microsoft.com/office/drawing/2014/main" id="{DCAF9B72-0E7A-AE08-46A0-DAB91CD6B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904" y="2005215"/>
            <a:ext cx="1463340" cy="1455821"/>
          </a:xfrm>
          <a:prstGeom prst="rect">
            <a:avLst/>
          </a:prstGeo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7CB0A4EB-0143-4711-9DF8-EFD986F0266C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6783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805004" y="37537"/>
            <a:ext cx="528756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2.4 Lưu ý 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!</a:t>
            </a:r>
            <a:endParaRPr lang="en-US" sz="20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8188072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09405" cy="457201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05BCA0C-7DCC-2BD2-2113-554ABC880A4E}"/>
              </a:ext>
            </a:extLst>
          </p:cNvPr>
          <p:cNvSpPr txBox="1"/>
          <p:nvPr/>
        </p:nvSpPr>
        <p:spPr>
          <a:xfrm>
            <a:off x="472405" y="968023"/>
            <a:ext cx="7369159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Trước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thời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gian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xem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lại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xem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WBS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đã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viết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đủ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rõ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ràng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đủ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chi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tiết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chưa</a:t>
            </a: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gần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giống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nhau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=&gt;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thời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gian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cũng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gần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giống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nhau</a:t>
            </a: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Không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bao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giờ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chính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xác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hoàn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toàn</a:t>
            </a: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mang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tính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chủ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quan</a:t>
            </a: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Hãy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viết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liệu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endParaRPr lang="en-US" sz="2000" dirty="0">
              <a:solidFill>
                <a:schemeClr val="tx1"/>
              </a:solidFill>
              <a:latin typeface="Josefin Sans" pitchFamily="2" charset="0"/>
            </a:endParaRPr>
          </a:p>
          <a:p>
            <a:br>
              <a:rPr lang="en-US" dirty="0">
                <a:latin typeface="Josefin Sans" pitchFamily="2" charset="0"/>
              </a:rPr>
            </a:br>
            <a:endParaRPr lang="en-US" dirty="0">
              <a:latin typeface="Josefin Sans" pitchFamily="2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5504D4AA-E4F5-4EA3-917A-668E6E5E4805}"/>
              </a:ext>
            </a:extLst>
          </p:cNvPr>
          <p:cNvSpPr/>
          <p:nvPr/>
        </p:nvSpPr>
        <p:spPr>
          <a:xfrm>
            <a:off x="8295773" y="69180"/>
            <a:ext cx="511754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32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79AD20-F11A-4662-A8BB-6271B29B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0345" y="2962476"/>
            <a:ext cx="2111844" cy="21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53572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2.5 Các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kỹ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để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pic>
        <p:nvPicPr>
          <p:cNvPr id="3" name="Đồ họa 3" descr="Stack of books with pear">
            <a:extLst>
              <a:ext uri="{FF2B5EF4-FFF2-40B4-BE49-F238E27FC236}">
                <a16:creationId xmlns:a16="http://schemas.microsoft.com/office/drawing/2014/main" id="{B34D49D1-ED99-9236-73D4-0D0F89592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6173" y="27071"/>
            <a:ext cx="5633148" cy="4856247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36C6210E-8B55-3FF1-E69A-89CDF066E906}"/>
              </a:ext>
            </a:extLst>
          </p:cNvPr>
          <p:cNvSpPr txBox="1"/>
          <p:nvPr/>
        </p:nvSpPr>
        <p:spPr>
          <a:xfrm>
            <a:off x="428923" y="1079393"/>
            <a:ext cx="31539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Josefin Sans" pitchFamily="2" charset="0"/>
                <a:ea typeface="Tahoma"/>
              </a:rPr>
              <a:t>1.Ước </a:t>
            </a:r>
            <a:r>
              <a:rPr lang="en-US" sz="2000" dirty="0" err="1">
                <a:latin typeface="Josefin Sans" pitchFamily="2" charset="0"/>
                <a:ea typeface="Tahoma"/>
              </a:rPr>
              <a:t>lượng</a:t>
            </a:r>
            <a:r>
              <a:rPr lang="en-US" sz="2000" dirty="0">
                <a:latin typeface="Josefin Sans" pitchFamily="2" charset="0"/>
                <a:ea typeface="Tahoma"/>
              </a:rPr>
              <a:t> phi khoa </a:t>
            </a:r>
            <a:r>
              <a:rPr lang="en-US" sz="2000" dirty="0" err="1">
                <a:latin typeface="Josefin Sans" pitchFamily="2" charset="0"/>
                <a:ea typeface="Tahoma"/>
              </a:rPr>
              <a:t>học</a:t>
            </a:r>
            <a:endParaRPr lang="en-US" sz="2000" dirty="0">
              <a:latin typeface="Josefin Sans" pitchFamily="2" charset="0"/>
              <a:ea typeface="Tahoma"/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A12ADA87-93AF-B0A9-FABA-CAD4F3A37DB0}"/>
              </a:ext>
            </a:extLst>
          </p:cNvPr>
          <p:cNvSpPr txBox="1"/>
          <p:nvPr/>
        </p:nvSpPr>
        <p:spPr>
          <a:xfrm>
            <a:off x="439560" y="1682792"/>
            <a:ext cx="31539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Josefin Sans" pitchFamily="2" charset="0"/>
                <a:ea typeface="Tahoma"/>
              </a:rPr>
              <a:t>2.Sơ </a:t>
            </a:r>
            <a:r>
              <a:rPr lang="en-US" sz="2000" dirty="0" err="1">
                <a:latin typeface="Josefin Sans" pitchFamily="2" charset="0"/>
                <a:ea typeface="Tahoma"/>
              </a:rPr>
              <a:t>đồ</a:t>
            </a:r>
            <a:r>
              <a:rPr lang="en-US" sz="2000" dirty="0">
                <a:latin typeface="Josefin Sans" pitchFamily="2" charset="0"/>
                <a:ea typeface="Tahoma"/>
              </a:rPr>
              <a:t> PERT</a:t>
            </a: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64367DAC-7F7A-E3CB-19B7-592F6347325D}"/>
              </a:ext>
            </a:extLst>
          </p:cNvPr>
          <p:cNvSpPr txBox="1"/>
          <p:nvPr/>
        </p:nvSpPr>
        <p:spPr>
          <a:xfrm>
            <a:off x="428923" y="2355068"/>
            <a:ext cx="31539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Josefin Sans" pitchFamily="2" charset="0"/>
                <a:ea typeface="Tahoma"/>
              </a:rPr>
              <a:t>3.Năng </a:t>
            </a:r>
            <a:r>
              <a:rPr lang="en-US" sz="2000" dirty="0" err="1">
                <a:latin typeface="Josefin Sans" pitchFamily="2" charset="0"/>
                <a:ea typeface="Tahoma"/>
              </a:rPr>
              <a:t>suất</a:t>
            </a:r>
            <a:r>
              <a:rPr lang="en-US" sz="2000" dirty="0">
                <a:latin typeface="Josefin Sans" pitchFamily="2" charset="0"/>
                <a:ea typeface="Tahoma"/>
              </a:rPr>
              <a:t> </a:t>
            </a:r>
            <a:r>
              <a:rPr lang="en-US" sz="2000" dirty="0" err="1">
                <a:latin typeface="Josefin Sans" pitchFamily="2" charset="0"/>
                <a:ea typeface="Tahoma"/>
              </a:rPr>
              <a:t>toàn</a:t>
            </a:r>
            <a:r>
              <a:rPr lang="en-US" sz="2000" dirty="0">
                <a:latin typeface="Josefin Sans" pitchFamily="2" charset="0"/>
                <a:ea typeface="Tahoma"/>
              </a:rPr>
              <a:t> </a:t>
            </a:r>
            <a:r>
              <a:rPr lang="en-US" sz="2000" dirty="0" err="1">
                <a:latin typeface="Josefin Sans" pitchFamily="2" charset="0"/>
                <a:ea typeface="Tahoma"/>
              </a:rPr>
              <a:t>cục</a:t>
            </a:r>
            <a:endParaRPr lang="vi-VN" sz="2000" dirty="0" err="1">
              <a:latin typeface="Josefin Sans" pitchFamily="2" charset="0"/>
              <a:ea typeface="Tahoma"/>
            </a:endParaRP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5095D137-0FF3-4E4A-AE09-1BA50A7617B4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274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36C6210E-8B55-3FF1-E69A-89CDF066E906}"/>
              </a:ext>
            </a:extLst>
          </p:cNvPr>
          <p:cNvSpPr txBox="1"/>
          <p:nvPr/>
        </p:nvSpPr>
        <p:spPr>
          <a:xfrm>
            <a:off x="591576" y="670700"/>
            <a:ext cx="392500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1.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Ước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lượng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 phi khoa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học</a:t>
            </a:r>
            <a:endParaRPr lang="vi-VN" sz="2000" b="1" dirty="0">
              <a:solidFill>
                <a:schemeClr val="tx1"/>
              </a:solidFill>
              <a:latin typeface="Josefin Sans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576BD1-3843-BA7E-13D9-EC20B2645C79}"/>
              </a:ext>
            </a:extLst>
          </p:cNvPr>
          <p:cNvSpPr txBox="1"/>
          <p:nvPr/>
        </p:nvSpPr>
        <p:spPr>
          <a:xfrm>
            <a:off x="975697" y="1229773"/>
            <a:ext cx="575861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Dựa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kinh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nghiệm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chủ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cảm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tính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.</a:t>
            </a:r>
            <a:endParaRPr lang="vi-VN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Nhanh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dễ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quả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thiếu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tin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cậy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Chỉ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nên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hợp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:</a:t>
            </a:r>
          </a:p>
          <a:p>
            <a:pPr lvl="2"/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lvl="2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ECF0FEF-2628-D43F-76A2-F3EAF4330572}"/>
              </a:ext>
            </a:extLst>
          </p:cNvPr>
          <p:cNvSpPr txBox="1"/>
          <p:nvPr/>
        </p:nvSpPr>
        <p:spPr>
          <a:xfrm>
            <a:off x="1359203" y="2711160"/>
            <a:ext cx="59075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Đội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ngũ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chuyên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môn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rất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kinh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nghiệm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kỹ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năng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cao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ổn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định</a:t>
            </a:r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Dự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án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quy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bắt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buộc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phải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theo</a:t>
            </a:r>
          </a:p>
          <a:p>
            <a:pPr marL="285750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Lato"/>
            </a:endParaRPr>
          </a:p>
          <a:p>
            <a:pPr marL="285750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Lato"/>
            </a:endParaRPr>
          </a:p>
          <a:p>
            <a:pPr marL="285750" lvl="2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Lato"/>
            </a:endParaRPr>
          </a:p>
          <a:p>
            <a:pPr marL="285750" lvl="2" indent="-285750">
              <a:buFont typeface="Wingdings"/>
              <a:buChar char="ü"/>
            </a:pPr>
            <a:endParaRPr lang="en-US" sz="1800" dirty="0">
              <a:solidFill>
                <a:schemeClr val="tx1"/>
              </a:solidFill>
              <a:latin typeface="Lato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8A6A5C79-9D7E-4F0A-BB3A-7FB9D5540863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51CF1-F116-452D-8E55-677A05EA2478}"/>
              </a:ext>
            </a:extLst>
          </p:cNvPr>
          <p:cNvSpPr txBox="1"/>
          <p:nvPr/>
        </p:nvSpPr>
        <p:spPr>
          <a:xfrm>
            <a:off x="753572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2.5 Các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kỹ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để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1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36C6210E-8B55-3FF1-E69A-89CDF066E906}"/>
              </a:ext>
            </a:extLst>
          </p:cNvPr>
          <p:cNvSpPr txBox="1"/>
          <p:nvPr/>
        </p:nvSpPr>
        <p:spPr>
          <a:xfrm>
            <a:off x="873637" y="652683"/>
            <a:ext cx="31539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2.Ước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lượng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 PERT</a:t>
            </a:r>
            <a:endParaRPr lang="vi-VN" sz="2000" b="1" dirty="0">
              <a:solidFill>
                <a:schemeClr val="tx1"/>
              </a:solidFill>
              <a:latin typeface="Josefin Sans" pitchFamily="2" charset="0"/>
              <a:ea typeface="Tahoma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576BD1-3843-BA7E-13D9-EC20B2645C79}"/>
              </a:ext>
            </a:extLst>
          </p:cNvPr>
          <p:cNvSpPr txBox="1"/>
          <p:nvPr/>
        </p:nvSpPr>
        <p:spPr>
          <a:xfrm>
            <a:off x="1252788" y="1576137"/>
            <a:ext cx="2652963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UL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khả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dĩ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nhất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 (ML)</a:t>
            </a:r>
          </a:p>
          <a:p>
            <a:pPr marL="285750" indent="-285750">
              <a:buFont typeface="Wingdings"/>
              <a:buChar char="Ø"/>
            </a:pPr>
            <a:endParaRPr lang="en-US" sz="1800" dirty="0">
              <a:solidFill>
                <a:schemeClr val="tx1"/>
              </a:solidFill>
              <a:latin typeface="Lato"/>
            </a:endParaRPr>
          </a:p>
          <a:p>
            <a:pPr marL="285750" indent="-285750">
              <a:buFont typeface="Wingdings"/>
              <a:buChar char="Ø"/>
            </a:pP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UL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lạc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nhất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(MO)</a:t>
            </a:r>
          </a:p>
          <a:p>
            <a:pPr marL="285750" indent="-285750">
              <a:buFont typeface="Wingdings"/>
              <a:buChar char="Ø"/>
            </a:pPr>
            <a:endParaRPr lang="en-US" sz="1800" dirty="0">
              <a:solidFill>
                <a:schemeClr val="tx1"/>
              </a:solidFill>
              <a:latin typeface="Lato"/>
            </a:endParaRPr>
          </a:p>
          <a:p>
            <a:pPr marL="285750" indent="-285750">
              <a:buFont typeface="Wingdings"/>
              <a:buChar char="Ø"/>
            </a:pP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UL bi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Josefin Sans" pitchFamily="2" charset="0"/>
              </a:rPr>
              <a:t>nhất</a:t>
            </a:r>
            <a:r>
              <a:rPr lang="en-US" sz="1800" dirty="0">
                <a:solidFill>
                  <a:schemeClr val="tx1"/>
                </a:solidFill>
                <a:latin typeface="Josefin Sans" pitchFamily="2" charset="0"/>
              </a:rPr>
              <a:t> (MB)</a:t>
            </a:r>
          </a:p>
          <a:p>
            <a:pPr lvl="2"/>
            <a:endParaRPr lang="en-US" sz="1600" dirty="0">
              <a:solidFill>
                <a:schemeClr val="tx1"/>
              </a:solidFill>
              <a:latin typeface="Lato"/>
            </a:endParaRPr>
          </a:p>
          <a:p>
            <a:pPr marL="285750" lvl="2" indent="-285750">
              <a:buFont typeface="Wingdings"/>
              <a:buChar char="ü"/>
            </a:pPr>
            <a:endParaRPr lang="en-US" sz="1600" dirty="0">
              <a:solidFill>
                <a:schemeClr val="tx1"/>
              </a:solidFill>
              <a:latin typeface="Lato"/>
            </a:endParaRPr>
          </a:p>
        </p:txBody>
      </p:sp>
      <p:cxnSp>
        <p:nvCxnSpPr>
          <p:cNvPr id="3" name="Google Shape;865;p39">
            <a:extLst>
              <a:ext uri="{FF2B5EF4-FFF2-40B4-BE49-F238E27FC236}">
                <a16:creationId xmlns:a16="http://schemas.microsoft.com/office/drawing/2014/main" id="{33AEA341-2FF7-977F-FA66-23AF1D1A04F2}"/>
              </a:ext>
            </a:extLst>
          </p:cNvPr>
          <p:cNvCxnSpPr>
            <a:cxnSpLocks/>
          </p:cNvCxnSpPr>
          <p:nvPr/>
        </p:nvCxnSpPr>
        <p:spPr>
          <a:xfrm>
            <a:off x="4315026" y="1052793"/>
            <a:ext cx="19104" cy="293038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65;p39">
            <a:extLst>
              <a:ext uri="{FF2B5EF4-FFF2-40B4-BE49-F238E27FC236}">
                <a16:creationId xmlns:a16="http://schemas.microsoft.com/office/drawing/2014/main" id="{B51D9C1E-D679-EED3-8526-B5AFE74B3BA4}"/>
              </a:ext>
            </a:extLst>
          </p:cNvPr>
          <p:cNvCxnSpPr>
            <a:cxnSpLocks/>
          </p:cNvCxnSpPr>
          <p:nvPr/>
        </p:nvCxnSpPr>
        <p:spPr>
          <a:xfrm flipH="1">
            <a:off x="4334130" y="2445327"/>
            <a:ext cx="3961642" cy="526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FABFB40-3F4D-D1FA-A705-171AF1150C2A}"/>
              </a:ext>
            </a:extLst>
          </p:cNvPr>
          <p:cNvSpPr txBox="1"/>
          <p:nvPr/>
        </p:nvSpPr>
        <p:spPr>
          <a:xfrm>
            <a:off x="4463989" y="1994733"/>
            <a:ext cx="36564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b="1" dirty="0">
                <a:solidFill>
                  <a:schemeClr val="tx1"/>
                </a:solidFill>
                <a:latin typeface="Josefin Sans" pitchFamily="2" charset="0"/>
              </a:rPr>
              <a:t>Công </a:t>
            </a:r>
            <a:r>
              <a:rPr lang="vi-VN" sz="1800" b="1" dirty="0" err="1">
                <a:solidFill>
                  <a:schemeClr val="tx1"/>
                </a:solidFill>
                <a:latin typeface="Josefin Sans" pitchFamily="2" charset="0"/>
              </a:rPr>
              <a:t>thức</a:t>
            </a:r>
            <a:r>
              <a:rPr lang="vi-VN" sz="1800" b="1" dirty="0">
                <a:solidFill>
                  <a:schemeClr val="tx1"/>
                </a:solidFill>
                <a:latin typeface="Josefin Sans" pitchFamily="2" charset="0"/>
              </a:rPr>
              <a:t>: (MO + 4ML + MP)/6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D7A2D994-3C72-473E-95A4-FAEAE962BEAC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6EB11-1F16-4D17-B105-FBD811B5355F}"/>
              </a:ext>
            </a:extLst>
          </p:cNvPr>
          <p:cNvSpPr txBox="1"/>
          <p:nvPr/>
        </p:nvSpPr>
        <p:spPr>
          <a:xfrm>
            <a:off x="753572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2.5 Các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kỹ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để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79662A2-074C-4BFA-8EC4-34C272B4D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4229" y="3170627"/>
            <a:ext cx="1972873" cy="19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7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36C6210E-8B55-3FF1-E69A-89CDF066E906}"/>
              </a:ext>
            </a:extLst>
          </p:cNvPr>
          <p:cNvSpPr txBox="1"/>
          <p:nvPr/>
        </p:nvSpPr>
        <p:spPr>
          <a:xfrm>
            <a:off x="939648" y="629545"/>
            <a:ext cx="31539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3.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Năng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suất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toàn</a:t>
            </a:r>
            <a:r>
              <a:rPr lang="en-US" sz="2000" b="1" dirty="0">
                <a:solidFill>
                  <a:schemeClr val="tx1"/>
                </a:solidFill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Josefin Sans" pitchFamily="2" charset="0"/>
                <a:ea typeface="Tahoma"/>
              </a:rPr>
              <a:t>cục</a:t>
            </a:r>
            <a:endParaRPr lang="en-US" sz="2000" b="1" dirty="0">
              <a:solidFill>
                <a:schemeClr val="tx1"/>
              </a:solidFill>
              <a:latin typeface="Josefin Sans" pitchFamily="2" charset="0"/>
              <a:ea typeface="Tahoma"/>
            </a:endParaRP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9D1B39AE-3736-34D5-86CF-536546EB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502421"/>
              </p:ext>
            </p:extLst>
          </p:nvPr>
        </p:nvGraphicFramePr>
        <p:xfrm>
          <a:off x="603956" y="1159199"/>
          <a:ext cx="3891860" cy="3657600"/>
        </p:xfrm>
        <a:graphic>
          <a:graphicData uri="http://schemas.openxmlformats.org/drawingml/2006/table">
            <a:tbl>
              <a:tblPr firstRow="1" bandRow="1">
                <a:tableStyleId>{D01ADE75-DC06-4A41-9E50-8DF5BB8320CB}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4066007888"/>
                    </a:ext>
                  </a:extLst>
                </a:gridCol>
                <a:gridCol w="1682060">
                  <a:extLst>
                    <a:ext uri="{9D8B030D-6E8A-4147-A177-3AD203B41FA5}">
                      <a16:colId xmlns:a16="http://schemas.microsoft.com/office/drawing/2014/main" val="1550533899"/>
                    </a:ext>
                  </a:extLst>
                </a:gridCol>
              </a:tblGrid>
              <a:tr h="355135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Khiếm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khuyết</a:t>
                      </a:r>
                      <a:endParaRPr lang="vi-VN" dirty="0" err="1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Phần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trăm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3061454929"/>
                  </a:ext>
                </a:extLst>
              </a:tr>
              <a:tr h="355135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Tinh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thần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thấp</a:t>
                      </a:r>
                      <a:endParaRPr lang="vi-VN" dirty="0" err="1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15%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1904868543"/>
                  </a:ext>
                </a:extLst>
              </a:tr>
              <a:tr h="621486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Kỹ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năng chưa cao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5%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3183719284"/>
                  </a:ext>
                </a:extLst>
              </a:tr>
              <a:tr h="621486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Chưa quen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làm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trong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dự</a:t>
                      </a: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Josefin Sans" pitchFamily="2" charset="0"/>
                        </a:rPr>
                        <a:t>án</a:t>
                      </a:r>
                      <a:endParaRPr lang="vi-VN" dirty="0" err="1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10%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352795253"/>
                  </a:ext>
                </a:extLst>
              </a:tr>
              <a:tr h="621486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Trạng thái thiết bị không tốt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5%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3334015807"/>
                  </a:ext>
                </a:extLst>
              </a:tr>
              <a:tr h="621486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Mô tả công việc mơ hồ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10%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2086043057"/>
                  </a:ext>
                </a:extLst>
              </a:tr>
              <a:tr h="355135">
                <a:tc>
                  <a:txBody>
                    <a:bodyPr/>
                    <a:lstStyle/>
                    <a:p>
                      <a:pPr marL="45720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Tổng cộng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tc>
                  <a:txBody>
                    <a:bodyPr/>
                    <a:lstStyle/>
                    <a:p>
                      <a:pPr marL="457200"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Josefin Sans" pitchFamily="2" charset="0"/>
                        </a:rPr>
                        <a:t>45%</a:t>
                      </a:r>
                      <a:endParaRPr lang="vi-VN" dirty="0">
                        <a:effectLst/>
                        <a:latin typeface="Josefin Sans" pitchFamily="2" charset="0"/>
                      </a:endParaRPr>
                    </a:p>
                  </a:txBody>
                  <a:tcPr marL="28575" marR="28575" anchor="ctr"/>
                </a:tc>
                <a:extLst>
                  <a:ext uri="{0D108BD9-81ED-4DB2-BD59-A6C34878D82A}">
                    <a16:rowId xmlns:a16="http://schemas.microsoft.com/office/drawing/2014/main" val="3559608012"/>
                  </a:ext>
                </a:extLst>
              </a:tr>
            </a:tbl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5F1BD51-1554-9798-3AA2-E78CE04836A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Josefin Sans" pitchFamily="2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3E7777E-7391-34BF-11D2-9D5B22511934}"/>
              </a:ext>
            </a:extLst>
          </p:cNvPr>
          <p:cNvSpPr txBox="1"/>
          <p:nvPr/>
        </p:nvSpPr>
        <p:spPr>
          <a:xfrm>
            <a:off x="4808118" y="1973225"/>
            <a:ext cx="377340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suất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toàn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cục:100%-45%=55%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gian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tưởng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T giờ:100%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gian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ước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 x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: 55%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solidFill>
                <a:schemeClr val="tx1"/>
              </a:solidFill>
              <a:latin typeface="Josefin Sans" pitchFamily="2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>
                <a:solidFill>
                  <a:schemeClr val="tx1"/>
                </a:solidFill>
                <a:latin typeface="Josefin Sans" pitchFamily="2" charset="0"/>
              </a:rPr>
              <a:t>X=T/0.55 </a:t>
            </a:r>
            <a:r>
              <a:rPr lang="en-US" sz="1600" dirty="0" err="1">
                <a:solidFill>
                  <a:schemeClr val="tx1"/>
                </a:solidFill>
                <a:latin typeface="Josefin Sans" pitchFamily="2" charset="0"/>
              </a:rPr>
              <a:t>giờ</a:t>
            </a:r>
            <a:endParaRPr lang="en-US" sz="1600" dirty="0">
              <a:solidFill>
                <a:schemeClr val="tx1"/>
              </a:solidFill>
              <a:latin typeface="Josefin Sans" pitchFamily="2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44E00668-FA33-4C21-A376-6E7C6945280B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9FF74-2BA5-4793-ABDD-605937494B1E}"/>
              </a:ext>
            </a:extLst>
          </p:cNvPr>
          <p:cNvSpPr txBox="1"/>
          <p:nvPr/>
        </p:nvSpPr>
        <p:spPr>
          <a:xfrm>
            <a:off x="753572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2.5 Các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kỹ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để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2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>
              <a:latin typeface="Josefin Sans" pitchFamily="2" charset="0"/>
            </a:endParaRPr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3" name="Lục giác 2">
            <a:extLst>
              <a:ext uri="{FF2B5EF4-FFF2-40B4-BE49-F238E27FC236}">
                <a16:creationId xmlns:a16="http://schemas.microsoft.com/office/drawing/2014/main" id="{C2C6841B-24AD-241E-9439-402604E0D4F2}"/>
              </a:ext>
            </a:extLst>
          </p:cNvPr>
          <p:cNvSpPr/>
          <p:nvPr/>
        </p:nvSpPr>
        <p:spPr>
          <a:xfrm>
            <a:off x="266741" y="994109"/>
            <a:ext cx="1767137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Có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WBS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tốt</a:t>
            </a:r>
          </a:p>
        </p:txBody>
      </p:sp>
      <p:sp>
        <p:nvSpPr>
          <p:cNvPr id="26" name="Lục giác 25">
            <a:extLst>
              <a:ext uri="{FF2B5EF4-FFF2-40B4-BE49-F238E27FC236}">
                <a16:creationId xmlns:a16="http://schemas.microsoft.com/office/drawing/2014/main" id="{6E69F454-DC9A-E317-6FC9-1227D89CF719}"/>
              </a:ext>
            </a:extLst>
          </p:cNvPr>
          <p:cNvSpPr/>
          <p:nvPr/>
        </p:nvSpPr>
        <p:spPr>
          <a:xfrm>
            <a:off x="4071728" y="2467976"/>
            <a:ext cx="1767137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Họp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riêng</a:t>
            </a:r>
          </a:p>
        </p:txBody>
      </p:sp>
      <p:sp>
        <p:nvSpPr>
          <p:cNvPr id="27" name="Lục giác 26">
            <a:extLst>
              <a:ext uri="{FF2B5EF4-FFF2-40B4-BE49-F238E27FC236}">
                <a16:creationId xmlns:a16="http://schemas.microsoft.com/office/drawing/2014/main" id="{34683C72-FC0A-F661-157E-79164EEA74B8}"/>
              </a:ext>
            </a:extLst>
          </p:cNvPr>
          <p:cNvSpPr/>
          <p:nvPr/>
        </p:nvSpPr>
        <p:spPr>
          <a:xfrm>
            <a:off x="2552741" y="994107"/>
            <a:ext cx="2331117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Lập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bảng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ước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lượng</a:t>
            </a:r>
          </a:p>
        </p:txBody>
      </p:sp>
      <p:sp>
        <p:nvSpPr>
          <p:cNvPr id="28" name="Lục giác 27">
            <a:extLst>
              <a:ext uri="{FF2B5EF4-FFF2-40B4-BE49-F238E27FC236}">
                <a16:creationId xmlns:a16="http://schemas.microsoft.com/office/drawing/2014/main" id="{2B424931-396A-46C1-F8EE-46F0E647A9D5}"/>
              </a:ext>
            </a:extLst>
          </p:cNvPr>
          <p:cNvSpPr/>
          <p:nvPr/>
        </p:nvSpPr>
        <p:spPr>
          <a:xfrm>
            <a:off x="4041649" y="1776160"/>
            <a:ext cx="5015663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Lập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lại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danh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sách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những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người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cần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trao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đổi</a:t>
            </a:r>
          </a:p>
        </p:txBody>
      </p:sp>
      <p:sp>
        <p:nvSpPr>
          <p:cNvPr id="29" name="Lục giác 28">
            <a:extLst>
              <a:ext uri="{FF2B5EF4-FFF2-40B4-BE49-F238E27FC236}">
                <a16:creationId xmlns:a16="http://schemas.microsoft.com/office/drawing/2014/main" id="{283FB04D-707A-50EF-8725-469D5D30D7BC}"/>
              </a:ext>
            </a:extLst>
          </p:cNvPr>
          <p:cNvSpPr/>
          <p:nvPr/>
        </p:nvSpPr>
        <p:spPr>
          <a:xfrm>
            <a:off x="1650373" y="4122318"/>
            <a:ext cx="1767137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Cần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sửa</a:t>
            </a:r>
          </a:p>
        </p:txBody>
      </p:sp>
      <p:sp>
        <p:nvSpPr>
          <p:cNvPr id="30" name="Lục giác 29">
            <a:extLst>
              <a:ext uri="{FF2B5EF4-FFF2-40B4-BE49-F238E27FC236}">
                <a16:creationId xmlns:a16="http://schemas.microsoft.com/office/drawing/2014/main" id="{8728D11B-97C4-DE97-A138-5B8FD992A1D6}"/>
              </a:ext>
            </a:extLst>
          </p:cNvPr>
          <p:cNvSpPr/>
          <p:nvPr/>
        </p:nvSpPr>
        <p:spPr>
          <a:xfrm>
            <a:off x="4041648" y="4122319"/>
            <a:ext cx="1767137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Họp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chung</a:t>
            </a:r>
          </a:p>
        </p:txBody>
      </p:sp>
      <p:sp>
        <p:nvSpPr>
          <p:cNvPr id="31" name="Lục giác 30">
            <a:extLst>
              <a:ext uri="{FF2B5EF4-FFF2-40B4-BE49-F238E27FC236}">
                <a16:creationId xmlns:a16="http://schemas.microsoft.com/office/drawing/2014/main" id="{DB79AFD1-B7F4-727C-C4E3-AC4302516A4B}"/>
              </a:ext>
            </a:extLst>
          </p:cNvPr>
          <p:cNvSpPr/>
          <p:nvPr/>
        </p:nvSpPr>
        <p:spPr>
          <a:xfrm>
            <a:off x="4041649" y="3250030"/>
            <a:ext cx="3015413" cy="4060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Thực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hiện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tính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toán</a:t>
            </a:r>
          </a:p>
        </p:txBody>
      </p:sp>
      <p:pic>
        <p:nvPicPr>
          <p:cNvPr id="25" name="Đồ họa 31" descr="Line arrow: Straight with solid fill">
            <a:extLst>
              <a:ext uri="{FF2B5EF4-FFF2-40B4-BE49-F238E27FC236}">
                <a16:creationId xmlns:a16="http://schemas.microsoft.com/office/drawing/2014/main" id="{F94B0012-8F83-6DAD-3ADB-2BB90407B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956636" y="858754"/>
            <a:ext cx="658730" cy="666249"/>
          </a:xfrm>
          <a:prstGeom prst="rect">
            <a:avLst/>
          </a:prstGeom>
        </p:spPr>
      </p:pic>
      <p:pic>
        <p:nvPicPr>
          <p:cNvPr id="33" name="Đồ họa 31" descr="Line arrow: Straight with solid fill">
            <a:extLst>
              <a:ext uri="{FF2B5EF4-FFF2-40B4-BE49-F238E27FC236}">
                <a16:creationId xmlns:a16="http://schemas.microsoft.com/office/drawing/2014/main" id="{470C9B59-60A2-D592-C966-60E39F2B7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289700" y="1275950"/>
            <a:ext cx="440658" cy="666249"/>
          </a:xfrm>
          <a:prstGeom prst="rect">
            <a:avLst/>
          </a:prstGeom>
        </p:spPr>
      </p:pic>
      <p:pic>
        <p:nvPicPr>
          <p:cNvPr id="34" name="Đồ họa 31" descr="Line arrow: Straight with solid fill">
            <a:extLst>
              <a:ext uri="{FF2B5EF4-FFF2-40B4-BE49-F238E27FC236}">
                <a16:creationId xmlns:a16="http://schemas.microsoft.com/office/drawing/2014/main" id="{670675C0-2EAB-380A-E371-382B0C1EE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91217" y="2001605"/>
            <a:ext cx="297783" cy="666249"/>
          </a:xfrm>
          <a:prstGeom prst="rect">
            <a:avLst/>
          </a:prstGeom>
        </p:spPr>
      </p:pic>
      <p:pic>
        <p:nvPicPr>
          <p:cNvPr id="35" name="Đồ họa 31" descr="Line arrow: Straight with solid fill">
            <a:extLst>
              <a:ext uri="{FF2B5EF4-FFF2-40B4-BE49-F238E27FC236}">
                <a16:creationId xmlns:a16="http://schemas.microsoft.com/office/drawing/2014/main" id="{7972E443-4EDC-F170-2C55-52099FC3C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19778" y="2764858"/>
            <a:ext cx="440658" cy="666249"/>
          </a:xfrm>
          <a:prstGeom prst="rect">
            <a:avLst/>
          </a:prstGeom>
        </p:spPr>
      </p:pic>
      <p:pic>
        <p:nvPicPr>
          <p:cNvPr id="36" name="Đồ họa 31" descr="Line arrow: Straight with solid fill">
            <a:extLst>
              <a:ext uri="{FF2B5EF4-FFF2-40B4-BE49-F238E27FC236}">
                <a16:creationId xmlns:a16="http://schemas.microsoft.com/office/drawing/2014/main" id="{4B4A014D-F4A4-E15A-E296-8CACABA81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278420" y="3528111"/>
            <a:ext cx="530894" cy="688808"/>
          </a:xfrm>
          <a:prstGeom prst="rect">
            <a:avLst/>
          </a:prstGeom>
        </p:spPr>
      </p:pic>
      <p:pic>
        <p:nvPicPr>
          <p:cNvPr id="37" name="Đồ họa 31" descr="Line arrow: Straight with solid fill">
            <a:extLst>
              <a:ext uri="{FF2B5EF4-FFF2-40B4-BE49-F238E27FC236}">
                <a16:creationId xmlns:a16="http://schemas.microsoft.com/office/drawing/2014/main" id="{196402E9-F115-39AF-4A5C-0BEEC3044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409" y="3998096"/>
            <a:ext cx="621131" cy="666249"/>
          </a:xfrm>
          <a:prstGeom prst="rect">
            <a:avLst/>
          </a:prstGeom>
        </p:spPr>
      </p:pic>
      <p:pic>
        <p:nvPicPr>
          <p:cNvPr id="38" name="Đồ họa 31" descr="Line arrow: Straight with solid fill">
            <a:extLst>
              <a:ext uri="{FF2B5EF4-FFF2-40B4-BE49-F238E27FC236}">
                <a16:creationId xmlns:a16="http://schemas.microsoft.com/office/drawing/2014/main" id="{B77D6A8C-0818-F9BC-4DD5-49686A4E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0000">
            <a:off x="3153112" y="3535669"/>
            <a:ext cx="1072316" cy="636171"/>
          </a:xfrm>
          <a:prstGeom prst="rect">
            <a:avLst/>
          </a:prstGeom>
        </p:spPr>
      </p:pic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47B68E5-4CE7-3C00-4AFA-776ABDBE73FE}"/>
              </a:ext>
            </a:extLst>
          </p:cNvPr>
          <p:cNvSpPr txBox="1"/>
          <p:nvPr/>
        </p:nvSpPr>
        <p:spPr>
          <a:xfrm>
            <a:off x="3304787" y="3641463"/>
            <a:ext cx="487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b="1" dirty="0">
                <a:latin typeface="Josefin Sans" pitchFamily="2" charset="0"/>
              </a:rPr>
              <a:t>Có</a:t>
            </a:r>
          </a:p>
        </p:txBody>
      </p:sp>
      <p:pic>
        <p:nvPicPr>
          <p:cNvPr id="40" name="Đồ họa 31" descr="Line arrow: Straight with solid fill">
            <a:extLst>
              <a:ext uri="{FF2B5EF4-FFF2-40B4-BE49-F238E27FC236}">
                <a16:creationId xmlns:a16="http://schemas.microsoft.com/office/drawing/2014/main" id="{CCD095BA-8F48-6AB4-87A3-AF14BFE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838264" y="3524353"/>
            <a:ext cx="621131" cy="666249"/>
          </a:xfrm>
          <a:prstGeom prst="rect">
            <a:avLst/>
          </a:prstGeom>
        </p:spPr>
      </p:pic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DE9A3986-1F7F-37F1-81F0-8F58AACA2C98}"/>
              </a:ext>
            </a:extLst>
          </p:cNvPr>
          <p:cNvSpPr txBox="1"/>
          <p:nvPr/>
        </p:nvSpPr>
        <p:spPr>
          <a:xfrm>
            <a:off x="1424236" y="3719262"/>
            <a:ext cx="7820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b="1" dirty="0">
                <a:latin typeface="Josefin Sans" pitchFamily="2" charset="0"/>
              </a:rPr>
              <a:t>K</a:t>
            </a:r>
            <a:r>
              <a:rPr lang="en-US" b="1" dirty="0" err="1">
                <a:latin typeface="Josefin Sans" pitchFamily="2" charset="0"/>
              </a:rPr>
              <a:t>hông</a:t>
            </a:r>
            <a:endParaRPr lang="vi-VN" b="1" dirty="0" err="1">
              <a:latin typeface="Josefin Sans" pitchFamily="2" charset="0"/>
            </a:endParaRPr>
          </a:p>
        </p:txBody>
      </p:sp>
      <p:sp>
        <p:nvSpPr>
          <p:cNvPr id="42" name="Lục giác 41">
            <a:extLst>
              <a:ext uri="{FF2B5EF4-FFF2-40B4-BE49-F238E27FC236}">
                <a16:creationId xmlns:a16="http://schemas.microsoft.com/office/drawing/2014/main" id="{4200B1AA-9577-18C8-3D90-366582665F6D}"/>
              </a:ext>
            </a:extLst>
          </p:cNvPr>
          <p:cNvSpPr/>
          <p:nvPr/>
        </p:nvSpPr>
        <p:spPr>
          <a:xfrm>
            <a:off x="507372" y="3144753"/>
            <a:ext cx="2910137" cy="391028"/>
          </a:xfrm>
          <a:prstGeom prst="hexag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Ký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và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phân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phát</a:t>
            </a:r>
            <a:r>
              <a:rPr lang="vi-VN" sz="1500" b="1" dirty="0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 biên </a:t>
            </a:r>
            <a:r>
              <a:rPr lang="vi-VN" sz="1500" b="1" dirty="0" err="1">
                <a:solidFill>
                  <a:schemeClr val="tx1"/>
                </a:solidFill>
                <a:latin typeface="Josefin Sans" pitchFamily="2" charset="0"/>
                <a:ea typeface="Lato"/>
                <a:cs typeface="Arial"/>
              </a:rPr>
              <a:t>bản</a:t>
            </a: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13EF0C74-A689-469E-AADF-8E6AFEFBC14D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37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81A88-D936-46F0-8189-B78469559F2F}"/>
              </a:ext>
            </a:extLst>
          </p:cNvPr>
          <p:cNvSpPr txBox="1"/>
          <p:nvPr/>
        </p:nvSpPr>
        <p:spPr>
          <a:xfrm>
            <a:off x="753572" y="225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2.5 Các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kỹ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thuật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để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làm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ước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lượng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47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4252118" y="280316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F5A4F54-680A-4249-8A4B-E87D334E3D43}"/>
              </a:ext>
            </a:extLst>
          </p:cNvPr>
          <p:cNvSpPr txBox="1"/>
          <p:nvPr/>
        </p:nvSpPr>
        <p:spPr>
          <a:xfrm>
            <a:off x="310409" y="1467431"/>
            <a:ext cx="806389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atin typeface="Josefin Sans" pitchFamily="2" charset="0"/>
                <a:cs typeface="Times New Roman"/>
              </a:rPr>
              <a:t>CẢM ƠN ĐÃ XEM PHẦN TRÌNH BÀY CỦA NHÓM!</a:t>
            </a:r>
          </a:p>
        </p:txBody>
      </p:sp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1E849245-EDFB-403C-8438-12B5A1E87F73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176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2887972" y="2208655"/>
            <a:ext cx="590486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Tại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sao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cần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 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lập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hoạch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thực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hiện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dự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án</a:t>
            </a:r>
            <a:r>
              <a:rPr lang="en-US" sz="28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?</a:t>
            </a:r>
            <a:endParaRPr lang="en-US" sz="28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C1B81B0-A991-4640-AB9F-0F7D2DA95A54}"/>
              </a:ext>
            </a:extLst>
          </p:cNvPr>
          <p:cNvSpPr txBox="1"/>
          <p:nvPr/>
        </p:nvSpPr>
        <p:spPr>
          <a:xfrm>
            <a:off x="3138738" y="5118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2400" b="1" dirty="0">
                <a:latin typeface="Josefin Sans" pitchFamily="2" charset="0"/>
              </a:rPr>
              <a:t>Câu hỏi mở đầu 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B2688528-9916-451F-A9E8-F8F7FE0C6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" y="2141444"/>
            <a:ext cx="2743200" cy="2743200"/>
          </a:xfrm>
          <a:prstGeom prst="rect">
            <a:avLst/>
          </a:prstGeo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8578BE3-52B0-47DD-9E09-BB605D5BBD18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890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81483" y="51180"/>
            <a:ext cx="32632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1.1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Định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nghĩa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?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B49DDF62-EC9A-4628-BA56-5DC3F56C90C0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59D00-3A2D-4325-9FCA-7BB02C80578F}"/>
              </a:ext>
            </a:extLst>
          </p:cNvPr>
          <p:cNvSpPr txBox="1"/>
          <p:nvPr/>
        </p:nvSpPr>
        <p:spPr>
          <a:xfrm>
            <a:off x="584978" y="2547904"/>
            <a:ext cx="215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WBS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là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một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danh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sách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chi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tiết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những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gì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cần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làm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để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hoàn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thành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dự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án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Josefi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61656-D77A-4094-A414-9DEEAB3CB734}"/>
              </a:ext>
            </a:extLst>
          </p:cNvPr>
          <p:cNvSpPr txBox="1"/>
          <p:nvPr/>
        </p:nvSpPr>
        <p:spPr>
          <a:xfrm>
            <a:off x="3470710" y="2547903"/>
            <a:ext cx="215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Nếu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làm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WBS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tốt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sẽ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xác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định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chính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xác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bước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để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hoàn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thành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dự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án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Josefi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55E2E3-425A-4E80-8200-9ABAB90437CA}"/>
              </a:ext>
            </a:extLst>
          </p:cNvPr>
          <p:cNvSpPr txBox="1"/>
          <p:nvPr/>
        </p:nvSpPr>
        <p:spPr>
          <a:xfrm>
            <a:off x="6356442" y="2547903"/>
            <a:ext cx="221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Tham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gia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xây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dựng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WBS: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người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QLDA,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khách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hàng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thành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viên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tổ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người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tài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trợ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dự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án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F76A-A863-4837-89B3-8FB0C583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1" y="1382424"/>
            <a:ext cx="750379" cy="750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2A6EB7-7F32-4BC0-9FB5-47BB0283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4" y="1326415"/>
            <a:ext cx="802908" cy="802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B77E2E-DEE5-4DDB-8E97-60722E6CB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686" y="1326415"/>
            <a:ext cx="802908" cy="8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75141" y="79667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1.2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chất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 ?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2" y="563276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EDF573AB-821B-4FE5-BA00-30058F52892B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06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31C13B8-0A67-471E-825F-F9F57B2B00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8727" y="2638724"/>
            <a:ext cx="960118" cy="2393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E1932A-686B-4300-8129-D8B6666C2D4B}"/>
              </a:ext>
            </a:extLst>
          </p:cNvPr>
          <p:cNvSpPr txBox="1"/>
          <p:nvPr/>
        </p:nvSpPr>
        <p:spPr>
          <a:xfrm>
            <a:off x="525621" y="1316804"/>
            <a:ext cx="254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en-AU" altLang="en-US" dirty="0" err="1">
                <a:latin typeface="Josefin Sans" pitchFamily="2" charset="0"/>
              </a:rPr>
              <a:t>Trình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tự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của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từng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việc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là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không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quan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trọng</a:t>
            </a:r>
            <a:r>
              <a:rPr lang="en-AU" altLang="en-US" dirty="0">
                <a:latin typeface="Josefin Sans" pitchFamily="2" charset="0"/>
              </a:rPr>
              <a:t>. </a:t>
            </a:r>
            <a:r>
              <a:rPr lang="en-AU" altLang="en-US" dirty="0" err="1">
                <a:latin typeface="Josefin Sans" pitchFamily="2" charset="0"/>
              </a:rPr>
              <a:t>Chỉ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xác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định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trình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tự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trong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giai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đoạn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lập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lịch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trình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711C7-DCD5-43C7-B9FE-92DD0516FFD3}"/>
              </a:ext>
            </a:extLst>
          </p:cNvPr>
          <p:cNvSpPr txBox="1"/>
          <p:nvPr/>
        </p:nvSpPr>
        <p:spPr>
          <a:xfrm>
            <a:off x="4114883" y="973548"/>
            <a:ext cx="28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>
                <a:latin typeface="Josefin Sans" pitchFamily="2" charset="0"/>
              </a:rPr>
              <a:t>WBS </a:t>
            </a:r>
            <a:r>
              <a:rPr lang="en-AU" altLang="en-US" dirty="0" err="1">
                <a:latin typeface="Josefin Sans" pitchFamily="2" charset="0"/>
              </a:rPr>
              <a:t>viết</a:t>
            </a:r>
            <a:r>
              <a:rPr lang="en-AU" altLang="en-US" dirty="0">
                <a:latin typeface="Josefin Sans" pitchFamily="2" charset="0"/>
              </a:rPr>
              <a:t> “</a:t>
            </a:r>
            <a:r>
              <a:rPr lang="en-AU" altLang="en-US" dirty="0" err="1">
                <a:latin typeface="Josefin Sans" pitchFamily="2" charset="0"/>
              </a:rPr>
              <a:t>Cái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gì</a:t>
            </a:r>
            <a:r>
              <a:rPr lang="en-AU" altLang="en-US" dirty="0">
                <a:latin typeface="Josefin Sans" pitchFamily="2" charset="0"/>
              </a:rPr>
              <a:t>”, </a:t>
            </a:r>
            <a:r>
              <a:rPr lang="en-AU" altLang="en-US" dirty="0" err="1">
                <a:latin typeface="Josefin Sans" pitchFamily="2" charset="0"/>
              </a:rPr>
              <a:t>chứ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không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viết</a:t>
            </a:r>
            <a:r>
              <a:rPr lang="en-AU" altLang="en-US" dirty="0">
                <a:latin typeface="Josefin Sans" pitchFamily="2" charset="0"/>
              </a:rPr>
              <a:t> “</a:t>
            </a:r>
            <a:r>
              <a:rPr lang="en-AU" altLang="en-US" dirty="0" err="1">
                <a:latin typeface="Josefin Sans" pitchFamily="2" charset="0"/>
              </a:rPr>
              <a:t>Như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thế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nào</a:t>
            </a:r>
            <a:r>
              <a:rPr lang="en-AU" altLang="en-US" dirty="0">
                <a:latin typeface="Josefin Sans" pitchFamily="2" charset="0"/>
              </a:rPr>
              <a:t>” 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9D4714F-1262-490B-A57B-D6FA7D755A14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3075391" y="1793859"/>
            <a:ext cx="863454" cy="47705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AD81A13-8BF1-4BD5-9097-6459DD24C1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32567" y="3050797"/>
            <a:ext cx="1271675" cy="7487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A426999-2E12-4CFA-9528-7298892D50BF}"/>
              </a:ext>
            </a:extLst>
          </p:cNvPr>
          <p:cNvCxnSpPr>
            <a:cxnSpLocks/>
            <a:endCxn id="98" idx="0"/>
          </p:cNvCxnSpPr>
          <p:nvPr/>
        </p:nvCxnSpPr>
        <p:spPr>
          <a:xfrm rot="16200000" flipH="1">
            <a:off x="4431900" y="3208184"/>
            <a:ext cx="810854" cy="49489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5A50482-DE4B-4178-8A88-08823718B2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97333" y="1702636"/>
            <a:ext cx="674240" cy="37497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7CB2F03-4884-4E75-89E8-F05DA2B138D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050229" y="2133686"/>
            <a:ext cx="1131908" cy="21408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5C5A3D2-F22A-405F-BAB6-7BAC16189A97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5050230" y="2929685"/>
            <a:ext cx="1495712" cy="2222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FBC7CEF-F0E2-4A8F-A787-D1D3E33CE258}"/>
              </a:ext>
            </a:extLst>
          </p:cNvPr>
          <p:cNvSpPr txBox="1"/>
          <p:nvPr/>
        </p:nvSpPr>
        <p:spPr>
          <a:xfrm>
            <a:off x="6182137" y="1872076"/>
            <a:ext cx="205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 err="1">
                <a:latin typeface="Josefin Sans" pitchFamily="2" charset="0"/>
              </a:rPr>
              <a:t>Có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chiều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hướng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từ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trên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xuống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A4BF1B-5AD8-44AD-A924-8906B9AAE781}"/>
              </a:ext>
            </a:extLst>
          </p:cNvPr>
          <p:cNvSpPr txBox="1"/>
          <p:nvPr/>
        </p:nvSpPr>
        <p:spPr>
          <a:xfrm>
            <a:off x="6545942" y="2782643"/>
            <a:ext cx="2370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 err="1">
                <a:latin typeface="Josefin Sans" pitchFamily="2" charset="0"/>
              </a:rPr>
              <a:t>Chú</a:t>
            </a:r>
            <a:r>
              <a:rPr lang="en-AU" altLang="en-US" dirty="0">
                <a:latin typeface="Josefin Sans" pitchFamily="2" charset="0"/>
              </a:rPr>
              <a:t> ý: Quan </a:t>
            </a:r>
            <a:r>
              <a:rPr lang="en-AU" altLang="en-US" dirty="0" err="1">
                <a:latin typeface="Josefin Sans" pitchFamily="2" charset="0"/>
              </a:rPr>
              <a:t>hệ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giữa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mô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tả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việc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và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mô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tả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sản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phẩm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6AAA6-FF53-4B09-AB8C-27D719DD4200}"/>
              </a:ext>
            </a:extLst>
          </p:cNvPr>
          <p:cNvSpPr txBox="1"/>
          <p:nvPr/>
        </p:nvSpPr>
        <p:spPr>
          <a:xfrm>
            <a:off x="1144038" y="3617313"/>
            <a:ext cx="224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 err="1">
                <a:latin typeface="Josefin Sans" pitchFamily="2" charset="0"/>
              </a:rPr>
              <a:t>Sản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phẩm</a:t>
            </a:r>
            <a:r>
              <a:rPr lang="en-AU" altLang="en-US" dirty="0">
                <a:latin typeface="Josefin Sans" pitchFamily="2" charset="0"/>
              </a:rPr>
              <a:t>: </a:t>
            </a:r>
            <a:r>
              <a:rPr lang="en-AU" altLang="en-US" dirty="0" err="1">
                <a:latin typeface="Josefin Sans" pitchFamily="2" charset="0"/>
              </a:rPr>
              <a:t>danh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từ</a:t>
            </a:r>
            <a:endParaRPr lang="en-AU" altLang="en-US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US" dirty="0" err="1">
                <a:latin typeface="Josefin Sans" pitchFamily="2" charset="0"/>
              </a:rPr>
              <a:t>Đầu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vào</a:t>
            </a:r>
            <a:endParaRPr lang="en-AU" altLang="en-US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US" dirty="0" err="1">
                <a:latin typeface="Josefin Sans" pitchFamily="2" charset="0"/>
              </a:rPr>
              <a:t>Đầu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ra</a:t>
            </a:r>
            <a:endParaRPr lang="en-AU" altLang="en-US" dirty="0">
              <a:latin typeface="Josefi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US" dirty="0" err="1">
                <a:latin typeface="Josefin Sans" pitchFamily="2" charset="0"/>
              </a:rPr>
              <a:t>Động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tác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xử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lý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D9D8359-CE0E-480C-A8DB-94CD279A615E}"/>
              </a:ext>
            </a:extLst>
          </p:cNvPr>
          <p:cNvSpPr txBox="1"/>
          <p:nvPr/>
        </p:nvSpPr>
        <p:spPr>
          <a:xfrm>
            <a:off x="3987412" y="3861059"/>
            <a:ext cx="2194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 err="1">
                <a:latin typeface="Josefin Sans" pitchFamily="2" charset="0"/>
              </a:rPr>
              <a:t>Công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việc</a:t>
            </a:r>
            <a:r>
              <a:rPr lang="en-AU" altLang="en-US" dirty="0">
                <a:latin typeface="Josefin Sans" pitchFamily="2" charset="0"/>
              </a:rPr>
              <a:t>: </a:t>
            </a:r>
            <a:r>
              <a:rPr lang="en-AU" altLang="en-US" dirty="0" err="1">
                <a:latin typeface="Josefin Sans" pitchFamily="2" charset="0"/>
              </a:rPr>
              <a:t>động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từ</a:t>
            </a:r>
            <a:r>
              <a:rPr lang="en-AU" altLang="en-US" dirty="0">
                <a:latin typeface="Josefin Sans" pitchFamily="2" charset="0"/>
              </a:rPr>
              <a:t>, </a:t>
            </a:r>
            <a:r>
              <a:rPr lang="en-AU" altLang="en-US" dirty="0" err="1">
                <a:latin typeface="Josefin Sans" pitchFamily="2" charset="0"/>
              </a:rPr>
              <a:t>mô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tả</a:t>
            </a:r>
            <a:r>
              <a:rPr lang="en-AU" altLang="en-US" dirty="0">
                <a:latin typeface="Josefin Sans" pitchFamily="2" charset="0"/>
              </a:rPr>
              <a:t> 1 </a:t>
            </a:r>
            <a:r>
              <a:rPr lang="en-AU" altLang="en-US" dirty="0" err="1">
                <a:latin typeface="Josefin Sans" pitchFamily="2" charset="0"/>
              </a:rPr>
              <a:t>quá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trình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hoạt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động</a:t>
            </a:r>
            <a:r>
              <a:rPr lang="en-AU" altLang="en-US" dirty="0">
                <a:latin typeface="Josefin Sans" pitchFamily="2" charset="0"/>
              </a:rPr>
              <a:t>, </a:t>
            </a:r>
            <a:r>
              <a:rPr lang="en-AU" altLang="en-US" dirty="0" err="1">
                <a:latin typeface="Josefin Sans" pitchFamily="2" charset="0"/>
              </a:rPr>
              <a:t>xử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lý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7B68BF-37BA-4A64-96AB-8283616E9448}"/>
              </a:ext>
            </a:extLst>
          </p:cNvPr>
          <p:cNvSpPr txBox="1"/>
          <p:nvPr/>
        </p:nvSpPr>
        <p:spPr>
          <a:xfrm>
            <a:off x="423341" y="2431089"/>
            <a:ext cx="2715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dirty="0">
                <a:latin typeface="Josefin Sans" pitchFamily="2" charset="0"/>
              </a:rPr>
              <a:t>WBS </a:t>
            </a:r>
            <a:r>
              <a:rPr lang="en-AU" altLang="en-US" dirty="0" err="1">
                <a:latin typeface="Josefin Sans" pitchFamily="2" charset="0"/>
              </a:rPr>
              <a:t>có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thể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được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phân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thành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nhiều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mức</a:t>
            </a:r>
            <a:r>
              <a:rPr lang="en-AU" altLang="en-US" dirty="0">
                <a:latin typeface="Josefin Sans" pitchFamily="2" charset="0"/>
              </a:rPr>
              <a:t>. </a:t>
            </a:r>
            <a:r>
              <a:rPr lang="en-AU" altLang="en-US" dirty="0" err="1">
                <a:latin typeface="Josefin Sans" pitchFamily="2" charset="0"/>
              </a:rPr>
              <a:t>Không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phải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tất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cả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các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nhánh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đều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cần</a:t>
            </a:r>
            <a:r>
              <a:rPr lang="en-AU" altLang="en-US" dirty="0">
                <a:latin typeface="Josefin Sans" pitchFamily="2" charset="0"/>
              </a:rPr>
              <a:t> chi </a:t>
            </a:r>
            <a:r>
              <a:rPr lang="en-AU" altLang="en-US" dirty="0" err="1">
                <a:latin typeface="Josefin Sans" pitchFamily="2" charset="0"/>
              </a:rPr>
              <a:t>tiết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cùng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số</a:t>
            </a:r>
            <a:r>
              <a:rPr lang="en-AU" altLang="en-US" dirty="0">
                <a:latin typeface="Josefin Sans" pitchFamily="2" charset="0"/>
              </a:rPr>
              <a:t> </a:t>
            </a:r>
            <a:r>
              <a:rPr lang="en-AU" altLang="en-US" dirty="0" err="1">
                <a:latin typeface="Josefin Sans" pitchFamily="2" charset="0"/>
              </a:rPr>
              <a:t>mức</a:t>
            </a:r>
            <a:endParaRPr lang="en-AU" altLang="en-US" dirty="0">
              <a:latin typeface="Josefin Sans" pitchFamily="2" charset="0"/>
            </a:endParaRPr>
          </a:p>
        </p:txBody>
      </p:sp>
      <p:sp>
        <p:nvSpPr>
          <p:cNvPr id="111" name="Star: 7 Points 110">
            <a:extLst>
              <a:ext uri="{FF2B5EF4-FFF2-40B4-BE49-F238E27FC236}">
                <a16:creationId xmlns:a16="http://schemas.microsoft.com/office/drawing/2014/main" id="{6A99BF30-C663-4224-AC61-66F9ED82D656}"/>
              </a:ext>
            </a:extLst>
          </p:cNvPr>
          <p:cNvSpPr/>
          <p:nvPr/>
        </p:nvSpPr>
        <p:spPr>
          <a:xfrm>
            <a:off x="3727574" y="2032921"/>
            <a:ext cx="1822621" cy="1165825"/>
          </a:xfrm>
          <a:prstGeom prst="star7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Josefin Sans" pitchFamily="2" charset="0"/>
              </a:rPr>
              <a:t>Tính</a:t>
            </a:r>
            <a:r>
              <a:rPr lang="en-US" sz="1500" dirty="0">
                <a:latin typeface="Josefin Sans" pitchFamily="2" charset="0"/>
              </a:rPr>
              <a:t> </a:t>
            </a:r>
            <a:r>
              <a:rPr lang="en-US" sz="1500" dirty="0" err="1">
                <a:latin typeface="Josefin Sans" pitchFamily="2" charset="0"/>
              </a:rPr>
              <a:t>chất</a:t>
            </a:r>
            <a:endParaRPr lang="en-US" sz="150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8" grpId="0"/>
      <p:bldP spid="96" grpId="0"/>
      <p:bldP spid="97" grpId="0"/>
      <p:bldP spid="98" grpId="0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78148" y="58741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1.3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Vai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trò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B49DDF62-EC9A-4628-BA56-5DC3F56C90C0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Arial"/>
                <a:cs typeface="Arial"/>
              </a:rPr>
              <a:t>0</a:t>
            </a:r>
            <a:r>
              <a:rPr lang="en-US" sz="1100" dirty="0">
                <a:latin typeface="Arial"/>
                <a:cs typeface="Arial"/>
              </a:rPr>
              <a:t>7</a:t>
            </a:r>
            <a:endParaRPr lang="vi-VN" sz="11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59D00-3A2D-4325-9FCA-7BB02C80578F}"/>
              </a:ext>
            </a:extLst>
          </p:cNvPr>
          <p:cNvSpPr txBox="1"/>
          <p:nvPr/>
        </p:nvSpPr>
        <p:spPr>
          <a:xfrm>
            <a:off x="584978" y="2547904"/>
            <a:ext cx="21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Josefin Sans" pitchFamily="2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53D43F-A984-4754-B354-4E5FEBA8D5EF}"/>
              </a:ext>
            </a:extLst>
          </p:cNvPr>
          <p:cNvGrpSpPr/>
          <p:nvPr/>
        </p:nvGrpSpPr>
        <p:grpSpPr>
          <a:xfrm>
            <a:off x="391073" y="938376"/>
            <a:ext cx="7636184" cy="3686223"/>
            <a:chOff x="724903" y="1019587"/>
            <a:chExt cx="7636184" cy="36862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F251AA-1470-4C12-9557-C973E252E12D}"/>
                </a:ext>
              </a:extLst>
            </p:cNvPr>
            <p:cNvSpPr/>
            <p:nvPr/>
          </p:nvSpPr>
          <p:spPr>
            <a:xfrm>
              <a:off x="969054" y="1022086"/>
              <a:ext cx="4307172" cy="1024501"/>
            </a:xfrm>
            <a:custGeom>
              <a:avLst/>
              <a:gdLst>
                <a:gd name="connsiteX0" fmla="*/ 0 w 4307172"/>
                <a:gd name="connsiteY0" fmla="*/ 0 h 1024499"/>
                <a:gd name="connsiteX1" fmla="*/ 3794923 w 4307172"/>
                <a:gd name="connsiteY1" fmla="*/ 0 h 1024499"/>
                <a:gd name="connsiteX2" fmla="*/ 4307172 w 4307172"/>
                <a:gd name="connsiteY2" fmla="*/ 512250 h 1024499"/>
                <a:gd name="connsiteX3" fmla="*/ 3794923 w 4307172"/>
                <a:gd name="connsiteY3" fmla="*/ 1024499 h 1024499"/>
                <a:gd name="connsiteX4" fmla="*/ 0 w 4307172"/>
                <a:gd name="connsiteY4" fmla="*/ 1024499 h 1024499"/>
                <a:gd name="connsiteX5" fmla="*/ 0 w 4307172"/>
                <a:gd name="connsiteY5" fmla="*/ 0 h 10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7172" h="1024499">
                  <a:moveTo>
                    <a:pt x="4307172" y="1024498"/>
                  </a:moveTo>
                  <a:lnTo>
                    <a:pt x="512249" y="1024498"/>
                  </a:lnTo>
                  <a:lnTo>
                    <a:pt x="0" y="512249"/>
                  </a:lnTo>
                  <a:lnTo>
                    <a:pt x="512249" y="1"/>
                  </a:lnTo>
                  <a:lnTo>
                    <a:pt x="4307172" y="1"/>
                  </a:lnTo>
                  <a:lnTo>
                    <a:pt x="4307172" y="102449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901" tIns="76201" rIns="142240" bIns="7620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WBS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là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cơ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sở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để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ước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lượng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chi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phí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.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Từ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WBS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sẽ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có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1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bức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tranh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chung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về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kinh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phí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dự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án</a:t>
              </a:r>
              <a:endParaRPr lang="en-US" sz="2000" kern="12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DEDDC9-CDE5-4F09-8CE8-552398279C9D}"/>
                </a:ext>
              </a:extLst>
            </p:cNvPr>
            <p:cNvSpPr/>
            <p:nvPr/>
          </p:nvSpPr>
          <p:spPr>
            <a:xfrm>
              <a:off x="724904" y="1019587"/>
              <a:ext cx="1024499" cy="102449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5A27DA-7F1D-4650-A743-9BC072DBA3B9}"/>
                </a:ext>
              </a:extLst>
            </p:cNvPr>
            <p:cNvSpPr/>
            <p:nvPr/>
          </p:nvSpPr>
          <p:spPr>
            <a:xfrm>
              <a:off x="4053915" y="2350990"/>
              <a:ext cx="4307172" cy="1024499"/>
            </a:xfrm>
            <a:custGeom>
              <a:avLst/>
              <a:gdLst>
                <a:gd name="connsiteX0" fmla="*/ 0 w 4307172"/>
                <a:gd name="connsiteY0" fmla="*/ 0 h 1024499"/>
                <a:gd name="connsiteX1" fmla="*/ 3794923 w 4307172"/>
                <a:gd name="connsiteY1" fmla="*/ 0 h 1024499"/>
                <a:gd name="connsiteX2" fmla="*/ 4307172 w 4307172"/>
                <a:gd name="connsiteY2" fmla="*/ 512250 h 1024499"/>
                <a:gd name="connsiteX3" fmla="*/ 3794923 w 4307172"/>
                <a:gd name="connsiteY3" fmla="*/ 1024499 h 1024499"/>
                <a:gd name="connsiteX4" fmla="*/ 0 w 4307172"/>
                <a:gd name="connsiteY4" fmla="*/ 1024499 h 1024499"/>
                <a:gd name="connsiteX5" fmla="*/ 0 w 4307172"/>
                <a:gd name="connsiteY5" fmla="*/ 0 h 10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7172" h="1024499">
                  <a:moveTo>
                    <a:pt x="4307172" y="1024498"/>
                  </a:moveTo>
                  <a:lnTo>
                    <a:pt x="512249" y="1024498"/>
                  </a:lnTo>
                  <a:lnTo>
                    <a:pt x="0" y="512249"/>
                  </a:lnTo>
                  <a:lnTo>
                    <a:pt x="512249" y="1"/>
                  </a:lnTo>
                  <a:lnTo>
                    <a:pt x="4307172" y="1"/>
                  </a:lnTo>
                  <a:lnTo>
                    <a:pt x="4307172" y="1024498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901" tIns="76200" rIns="14224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WBS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là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sơ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sở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để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xác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định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trách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nhiệm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giữa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các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cá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nhân</a:t>
              </a:r>
              <a:endParaRPr lang="en-US" sz="2000" kern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FBF170-85D5-4835-9BF2-3E5725370424}"/>
                </a:ext>
              </a:extLst>
            </p:cNvPr>
            <p:cNvSpPr/>
            <p:nvPr/>
          </p:nvSpPr>
          <p:spPr>
            <a:xfrm>
              <a:off x="3664461" y="2350990"/>
              <a:ext cx="1024499" cy="102449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3555B0-8814-4D14-8DDD-069AA93EFF44}"/>
                </a:ext>
              </a:extLst>
            </p:cNvPr>
            <p:cNvSpPr/>
            <p:nvPr/>
          </p:nvSpPr>
          <p:spPr>
            <a:xfrm>
              <a:off x="969054" y="3681310"/>
              <a:ext cx="4307172" cy="1024500"/>
            </a:xfrm>
            <a:custGeom>
              <a:avLst/>
              <a:gdLst>
                <a:gd name="connsiteX0" fmla="*/ 0 w 4307172"/>
                <a:gd name="connsiteY0" fmla="*/ 0 h 1024499"/>
                <a:gd name="connsiteX1" fmla="*/ 3794923 w 4307172"/>
                <a:gd name="connsiteY1" fmla="*/ 0 h 1024499"/>
                <a:gd name="connsiteX2" fmla="*/ 4307172 w 4307172"/>
                <a:gd name="connsiteY2" fmla="*/ 512250 h 1024499"/>
                <a:gd name="connsiteX3" fmla="*/ 3794923 w 4307172"/>
                <a:gd name="connsiteY3" fmla="*/ 1024499 h 1024499"/>
                <a:gd name="connsiteX4" fmla="*/ 0 w 4307172"/>
                <a:gd name="connsiteY4" fmla="*/ 1024499 h 1024499"/>
                <a:gd name="connsiteX5" fmla="*/ 0 w 4307172"/>
                <a:gd name="connsiteY5" fmla="*/ 0 h 10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7172" h="1024499">
                  <a:moveTo>
                    <a:pt x="4307172" y="1024498"/>
                  </a:moveTo>
                  <a:lnTo>
                    <a:pt x="512249" y="1024498"/>
                  </a:lnTo>
                  <a:lnTo>
                    <a:pt x="0" y="512249"/>
                  </a:lnTo>
                  <a:lnTo>
                    <a:pt x="512249" y="1"/>
                  </a:lnTo>
                  <a:lnTo>
                    <a:pt x="4307172" y="1"/>
                  </a:lnTo>
                  <a:lnTo>
                    <a:pt x="4307172" y="10244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901" tIns="76201" rIns="14224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WBS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là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cơ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sở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để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xây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dựng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lịch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trình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thực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hiện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dự</a:t>
              </a:r>
              <a:r>
                <a:rPr lang="en-US" sz="2000" kern="1200" dirty="0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 </a:t>
              </a:r>
              <a:r>
                <a:rPr lang="en-US" sz="2000" kern="1200" dirty="0" err="1">
                  <a:solidFill>
                    <a:schemeClr val="tx1">
                      <a:lumMod val="75000"/>
                    </a:schemeClr>
                  </a:solidFill>
                  <a:latin typeface="Josefin Sans" pitchFamily="2" charset="0"/>
                </a:rPr>
                <a:t>án</a:t>
              </a:r>
              <a:endParaRPr lang="en-US" sz="2000" kern="12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E5630B-2CAE-4BC0-9171-FC8A06886708}"/>
                </a:ext>
              </a:extLst>
            </p:cNvPr>
            <p:cNvSpPr/>
            <p:nvPr/>
          </p:nvSpPr>
          <p:spPr>
            <a:xfrm>
              <a:off x="724903" y="3681311"/>
              <a:ext cx="1024499" cy="102449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7297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77840" y="69180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1.3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Nguồn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xây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dựng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 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9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502070" y="1291780"/>
            <a:ext cx="149834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Tài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liệu</a:t>
            </a:r>
            <a:r>
              <a:rPr lang="en-US" sz="2000" b="1" dirty="0">
                <a:latin typeface="Josefin Sans" pitchFamily="2" charset="0"/>
                <a:ea typeface="Tahoma"/>
              </a:rPr>
              <a:t>: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9E83D05C-2FFC-4ECF-87B9-6F5C1691A6BC}"/>
              </a:ext>
            </a:extLst>
          </p:cNvPr>
          <p:cNvSpPr/>
          <p:nvPr/>
        </p:nvSpPr>
        <p:spPr>
          <a:xfrm>
            <a:off x="1119009" y="1900766"/>
            <a:ext cx="127835" cy="1127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Josefin Sans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59BECC7-719A-4C08-BEAE-9C0AF257DD7F}"/>
              </a:ext>
            </a:extLst>
          </p:cNvPr>
          <p:cNvSpPr txBox="1"/>
          <p:nvPr/>
        </p:nvSpPr>
        <p:spPr>
          <a:xfrm>
            <a:off x="1470181" y="1798037"/>
            <a:ext cx="6377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Tài liệu liên quan: Phác thảo dự án, báo cáo nghiên cứu tiền khả thi, báo cáo nghiên cứu khả thi</a:t>
            </a: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378171C1-7E9A-4A9B-B953-DBF3C5DA3AAD}"/>
              </a:ext>
            </a:extLst>
          </p:cNvPr>
          <p:cNvSpPr/>
          <p:nvPr/>
        </p:nvSpPr>
        <p:spPr>
          <a:xfrm>
            <a:off x="1119009" y="2617155"/>
            <a:ext cx="127835" cy="1127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Josefin Sans" pitchFamily="2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6177067-929C-4066-88AA-A5CE1E0046CC}"/>
              </a:ext>
            </a:extLst>
          </p:cNvPr>
          <p:cNvSpPr txBox="1"/>
          <p:nvPr/>
        </p:nvSpPr>
        <p:spPr>
          <a:xfrm>
            <a:off x="1470180" y="2524334"/>
            <a:ext cx="64654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Tài liệu không liên quan tới dự án : Cho các thông tin phụ trợ.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057D848E-5D7F-455D-A6CB-39E0ADEB7BC5}"/>
              </a:ext>
            </a:extLst>
          </p:cNvPr>
          <p:cNvSpPr txBox="1"/>
          <p:nvPr/>
        </p:nvSpPr>
        <p:spPr>
          <a:xfrm>
            <a:off x="502070" y="3170665"/>
            <a:ext cx="19070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>
                <a:latin typeface="Josefin Sans" pitchFamily="2" charset="0"/>
                <a:ea typeface="Tahoma"/>
              </a:rPr>
              <a:t>Con </a:t>
            </a:r>
            <a:r>
              <a:rPr lang="en-US" sz="2000" b="1" dirty="0" err="1">
                <a:latin typeface="Josefin Sans" pitchFamily="2" charset="0"/>
                <a:ea typeface="Tahoma"/>
              </a:rPr>
              <a:t>người</a:t>
            </a:r>
            <a:r>
              <a:rPr lang="en-US" sz="2000" b="1" dirty="0">
                <a:latin typeface="Josefin Sans" pitchFamily="2" charset="0"/>
                <a:ea typeface="Tahoma"/>
              </a:rPr>
              <a:t>:</a:t>
            </a: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BE682BB9-66FD-4D02-ACF9-390F5C0918C3}"/>
              </a:ext>
            </a:extLst>
          </p:cNvPr>
          <p:cNvSpPr/>
          <p:nvPr/>
        </p:nvSpPr>
        <p:spPr>
          <a:xfrm>
            <a:off x="1119009" y="3750122"/>
            <a:ext cx="127835" cy="1127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Josefin Sans" pitchFamily="2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E106600-314F-44A1-9200-891944639B12}"/>
              </a:ext>
            </a:extLst>
          </p:cNvPr>
          <p:cNvSpPr txBox="1"/>
          <p:nvPr/>
        </p:nvSpPr>
        <p:spPr>
          <a:xfrm>
            <a:off x="1479132" y="3637878"/>
            <a:ext cx="6377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Josefin Sans" pitchFamily="2" charset="0"/>
              </a:rPr>
              <a:t>Những người có mối quan hệ trực tiếp hay gián tiếp tới dự án</a:t>
            </a:r>
            <a:r>
              <a:rPr lang="vi-VN" dirty="0">
                <a:latin typeface="Josefin Sans" pitchFamily="2" charset="0"/>
              </a:rPr>
              <a:t>.</a:t>
            </a: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4AA8657B-2C86-4EA7-B1B3-BE43F303764B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100" dirty="0">
                <a:latin typeface="Josefin Sans" pitchFamily="2" charset="0"/>
                <a:cs typeface="Arial"/>
              </a:rPr>
              <a:t>0</a:t>
            </a:r>
            <a:r>
              <a:rPr lang="en-US" sz="1100" dirty="0">
                <a:latin typeface="Josefin Sans" pitchFamily="2" charset="0"/>
                <a:cs typeface="Arial"/>
              </a:rPr>
              <a:t>8</a:t>
            </a:r>
            <a:endParaRPr lang="vi-VN" sz="1100" dirty="0">
              <a:latin typeface="Josefin Sans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2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7A2AC3A9-A94E-45F1-929E-0E7395DD0E5B}"/>
              </a:ext>
            </a:extLst>
          </p:cNvPr>
          <p:cNvSpPr txBox="1"/>
          <p:nvPr/>
        </p:nvSpPr>
        <p:spPr>
          <a:xfrm>
            <a:off x="792663" y="75136"/>
            <a:ext cx="590486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1.4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Cấu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trúc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chi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tiết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của</a:t>
            </a:r>
            <a:r>
              <a:rPr lang="en-US" sz="2400" b="1" dirty="0">
                <a:solidFill>
                  <a:schemeClr val="tx1"/>
                </a:solidFill>
                <a:latin typeface="Josefin Sans" pitchFamily="2" charset="0"/>
                <a:ea typeface="Tahoma"/>
                <a:cs typeface="Times New Roman"/>
              </a:rPr>
              <a:t> WBS</a:t>
            </a:r>
            <a:endParaRPr lang="en-US" sz="2400" b="1" dirty="0">
              <a:solidFill>
                <a:schemeClr val="tx1"/>
              </a:solidFill>
              <a:latin typeface="Josefin Sans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77F0B69-A0B9-4235-A76A-7BAEA294BAEB}"/>
              </a:ext>
            </a:extLst>
          </p:cNvPr>
          <p:cNvSpPr/>
          <p:nvPr/>
        </p:nvSpPr>
        <p:spPr>
          <a:xfrm>
            <a:off x="1503" y="512845"/>
            <a:ext cx="9143998" cy="52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vi-VN"/>
          </a:p>
        </p:txBody>
      </p:sp>
      <p:pic>
        <p:nvPicPr>
          <p:cNvPr id="2" name="Hình ảnh 5">
            <a:extLst>
              <a:ext uri="{FF2B5EF4-FFF2-40B4-BE49-F238E27FC236}">
                <a16:creationId xmlns:a16="http://schemas.microsoft.com/office/drawing/2014/main" id="{D9189361-0A20-4629-96AE-C45A7212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27071"/>
            <a:ext cx="457201" cy="457201"/>
          </a:xfrm>
          <a:prstGeom prst="rect">
            <a:avLst/>
          </a:prstGeom>
        </p:spPr>
      </p:pic>
      <p:sp>
        <p:nvSpPr>
          <p:cNvPr id="4" name="TextBox 72">
            <a:extLst>
              <a:ext uri="{FF2B5EF4-FFF2-40B4-BE49-F238E27FC236}">
                <a16:creationId xmlns:a16="http://schemas.microsoft.com/office/drawing/2014/main" id="{AF160538-610C-43DF-93B8-32A58B841526}"/>
              </a:ext>
            </a:extLst>
          </p:cNvPr>
          <p:cNvSpPr txBox="1"/>
          <p:nvPr/>
        </p:nvSpPr>
        <p:spPr>
          <a:xfrm>
            <a:off x="338687" y="1176637"/>
            <a:ext cx="57708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Danh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sách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sản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phẩm</a:t>
            </a:r>
            <a:r>
              <a:rPr lang="en-US" sz="2000" b="1" dirty="0">
                <a:latin typeface="Josefin Sans" pitchFamily="2" charset="0"/>
                <a:ea typeface="Tahoma"/>
              </a:rPr>
              <a:t> (Product Breakdown Structure)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057D848E-5D7F-455D-A6CB-39E0ADEB7BC5}"/>
              </a:ext>
            </a:extLst>
          </p:cNvPr>
          <p:cNvSpPr txBox="1"/>
          <p:nvPr/>
        </p:nvSpPr>
        <p:spPr>
          <a:xfrm>
            <a:off x="338687" y="2073252"/>
            <a:ext cx="604179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 dirty="0" err="1">
                <a:latin typeface="Josefin Sans" pitchFamily="2" charset="0"/>
                <a:ea typeface="Tahoma"/>
              </a:rPr>
              <a:t>Danh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sách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công</a:t>
            </a:r>
            <a:r>
              <a:rPr lang="en-US" sz="2000" b="1" dirty="0">
                <a:latin typeface="Josefin Sans" pitchFamily="2" charset="0"/>
                <a:ea typeface="Tahoma"/>
              </a:rPr>
              <a:t> </a:t>
            </a:r>
            <a:r>
              <a:rPr lang="en-US" sz="2000" b="1" dirty="0" err="1">
                <a:latin typeface="Josefin Sans" pitchFamily="2" charset="0"/>
                <a:ea typeface="Tahoma"/>
              </a:rPr>
              <a:t>việc</a:t>
            </a:r>
            <a:r>
              <a:rPr lang="en-US" sz="2000" b="1" dirty="0">
                <a:latin typeface="Josefin Sans" pitchFamily="2" charset="0"/>
                <a:ea typeface="Tahoma"/>
              </a:rPr>
              <a:t> (Task Breakdown Structure)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9F093A25-1DC2-44EC-BED8-A5947E776DB3}"/>
              </a:ext>
            </a:extLst>
          </p:cNvPr>
          <p:cNvSpPr/>
          <p:nvPr/>
        </p:nvSpPr>
        <p:spPr>
          <a:xfrm>
            <a:off x="8295772" y="69180"/>
            <a:ext cx="571499" cy="368467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09</a:t>
            </a:r>
            <a:endParaRPr lang="vi-VN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2C6B39-9E46-450F-88BF-E2DBF7A49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904" y="2573186"/>
            <a:ext cx="2663669" cy="26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1902</Words>
  <Application>Microsoft Office PowerPoint</Application>
  <PresentationFormat>On-screen Show (16:9)</PresentationFormat>
  <Paragraphs>310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Josefin Sans</vt:lpstr>
      <vt:lpstr>Wingdings</vt:lpstr>
      <vt:lpstr>Arial</vt:lpstr>
      <vt:lpstr>Lato</vt:lpstr>
      <vt:lpstr>Bebas Neue</vt:lpstr>
      <vt:lpstr>Hind Vadodara Light</vt:lpstr>
      <vt:lpstr>Teko Light</vt:lpstr>
      <vt:lpstr>Anaheim</vt:lpstr>
      <vt:lpstr>Online Shop Warehouse Management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MD-03092021</dc:creator>
  <cp:lastModifiedBy>My Trà</cp:lastModifiedBy>
  <cp:revision>543</cp:revision>
  <dcterms:modified xsi:type="dcterms:W3CDTF">2022-03-24T10:13:53Z</dcterms:modified>
</cp:coreProperties>
</file>